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251" d="100"/>
          <a:sy n="251" d="100"/>
        </p:scale>
        <p:origin x="240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5" cy="685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5" cy="685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5" cy="685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5" cy="6855224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8E5F56-F1A1-4380-A83A-DCFCB64385B9}"/>
              </a:ext>
            </a:extLst>
          </p:cNvPr>
          <p:cNvSpPr txBox="1"/>
          <p:nvPr/>
        </p:nvSpPr>
        <p:spPr>
          <a:xfrm>
            <a:off x="7652730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5" cy="6855224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30292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5" cy="6855224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7</cp:revision>
  <dcterms:created xsi:type="dcterms:W3CDTF">2022-02-09T14:00:59Z</dcterms:created>
  <dcterms:modified xsi:type="dcterms:W3CDTF">2024-11-08T15:55:36Z</dcterms:modified>
</cp:coreProperties>
</file>