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8" r:id="rId2"/>
    <p:sldId id="259" r:id="rId3"/>
    <p:sldId id="260" r:id="rId4"/>
    <p:sldId id="261" r:id="rId5"/>
    <p:sldId id="262" r:id="rId6"/>
    <p:sldId id="263" r:id="rId7"/>
  </p:sldIdLst>
  <p:sldSz cx="19050000" cy="142875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0" autoAdjust="0"/>
    <p:restoredTop sz="94660"/>
  </p:normalViewPr>
  <p:slideViewPr>
    <p:cSldViewPr snapToGrid="0">
      <p:cViewPr varScale="1">
        <p:scale>
          <a:sx n="126" d="100"/>
          <a:sy n="126" d="100"/>
        </p:scale>
        <p:origin x="1284" y="1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8750" y="2338256"/>
            <a:ext cx="16192500" cy="4974167"/>
          </a:xfrm>
        </p:spPr>
        <p:txBody>
          <a:bodyPr anchor="b"/>
          <a:lstStyle>
            <a:lvl1pPr algn="ctr">
              <a:defRPr sz="12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81250" y="7504246"/>
            <a:ext cx="14287500" cy="3449504"/>
          </a:xfrm>
        </p:spPr>
        <p:txBody>
          <a:bodyPr/>
          <a:lstStyle>
            <a:lvl1pPr marL="0" indent="0" algn="ctr">
              <a:buNone/>
              <a:defRPr sz="5000"/>
            </a:lvl1pPr>
            <a:lvl2pPr marL="952485" indent="0" algn="ctr">
              <a:buNone/>
              <a:defRPr sz="4167"/>
            </a:lvl2pPr>
            <a:lvl3pPr marL="1904970" indent="0" algn="ctr">
              <a:buNone/>
              <a:defRPr sz="3750"/>
            </a:lvl3pPr>
            <a:lvl4pPr marL="2857454" indent="0" algn="ctr">
              <a:buNone/>
              <a:defRPr sz="3333"/>
            </a:lvl4pPr>
            <a:lvl5pPr marL="3809939" indent="0" algn="ctr">
              <a:buNone/>
              <a:defRPr sz="3333"/>
            </a:lvl5pPr>
            <a:lvl6pPr marL="4762424" indent="0" algn="ctr">
              <a:buNone/>
              <a:defRPr sz="3333"/>
            </a:lvl6pPr>
            <a:lvl7pPr marL="5714909" indent="0" algn="ctr">
              <a:buNone/>
              <a:defRPr sz="3333"/>
            </a:lvl7pPr>
            <a:lvl8pPr marL="6667393" indent="0" algn="ctr">
              <a:buNone/>
              <a:defRPr sz="3333"/>
            </a:lvl8pPr>
            <a:lvl9pPr marL="7619878" indent="0" algn="ctr">
              <a:buNone/>
              <a:defRPr sz="3333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08/11/2024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45887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08/11/2024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60654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632657" y="760677"/>
            <a:ext cx="4107656" cy="12107996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09688" y="760677"/>
            <a:ext cx="12084844" cy="12107996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08/11/2024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55244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08/11/2024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45970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9767" y="3561957"/>
            <a:ext cx="16430625" cy="5943202"/>
          </a:xfrm>
        </p:spPr>
        <p:txBody>
          <a:bodyPr anchor="b"/>
          <a:lstStyle>
            <a:lvl1pPr>
              <a:defRPr sz="12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9767" y="9561384"/>
            <a:ext cx="16430625" cy="3125390"/>
          </a:xfrm>
        </p:spPr>
        <p:txBody>
          <a:bodyPr/>
          <a:lstStyle>
            <a:lvl1pPr marL="0" indent="0">
              <a:buNone/>
              <a:defRPr sz="5000">
                <a:solidFill>
                  <a:schemeClr val="tx1"/>
                </a:solidFill>
              </a:defRPr>
            </a:lvl1pPr>
            <a:lvl2pPr marL="952485" indent="0">
              <a:buNone/>
              <a:defRPr sz="4167">
                <a:solidFill>
                  <a:schemeClr val="tx1">
                    <a:tint val="75000"/>
                  </a:schemeClr>
                </a:solidFill>
              </a:defRPr>
            </a:lvl2pPr>
            <a:lvl3pPr marL="1904970" indent="0">
              <a:buNone/>
              <a:defRPr sz="3750">
                <a:solidFill>
                  <a:schemeClr val="tx1">
                    <a:tint val="75000"/>
                  </a:schemeClr>
                </a:solidFill>
              </a:defRPr>
            </a:lvl3pPr>
            <a:lvl4pPr marL="2857454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4pPr>
            <a:lvl5pPr marL="3809939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5pPr>
            <a:lvl6pPr marL="4762424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6pPr>
            <a:lvl7pPr marL="5714909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7pPr>
            <a:lvl8pPr marL="6667393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8pPr>
            <a:lvl9pPr marL="7619878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08/11/2024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6737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09688" y="3803385"/>
            <a:ext cx="8096250" cy="90652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644063" y="3803385"/>
            <a:ext cx="8096250" cy="90652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08/11/2024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8448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2169" y="760680"/>
            <a:ext cx="16430625" cy="2761590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12171" y="3502423"/>
            <a:ext cx="8059042" cy="1716483"/>
          </a:xfrm>
        </p:spPr>
        <p:txBody>
          <a:bodyPr anchor="b"/>
          <a:lstStyle>
            <a:lvl1pPr marL="0" indent="0">
              <a:buNone/>
              <a:defRPr sz="5000" b="1"/>
            </a:lvl1pPr>
            <a:lvl2pPr marL="952485" indent="0">
              <a:buNone/>
              <a:defRPr sz="4167" b="1"/>
            </a:lvl2pPr>
            <a:lvl3pPr marL="1904970" indent="0">
              <a:buNone/>
              <a:defRPr sz="3750" b="1"/>
            </a:lvl3pPr>
            <a:lvl4pPr marL="2857454" indent="0">
              <a:buNone/>
              <a:defRPr sz="3333" b="1"/>
            </a:lvl4pPr>
            <a:lvl5pPr marL="3809939" indent="0">
              <a:buNone/>
              <a:defRPr sz="3333" b="1"/>
            </a:lvl5pPr>
            <a:lvl6pPr marL="4762424" indent="0">
              <a:buNone/>
              <a:defRPr sz="3333" b="1"/>
            </a:lvl6pPr>
            <a:lvl7pPr marL="5714909" indent="0">
              <a:buNone/>
              <a:defRPr sz="3333" b="1"/>
            </a:lvl7pPr>
            <a:lvl8pPr marL="6667393" indent="0">
              <a:buNone/>
              <a:defRPr sz="3333" b="1"/>
            </a:lvl8pPr>
            <a:lvl9pPr marL="7619878" indent="0">
              <a:buNone/>
              <a:defRPr sz="3333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12171" y="5218906"/>
            <a:ext cx="8059042" cy="7676225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644064" y="3502423"/>
            <a:ext cx="8098731" cy="1716483"/>
          </a:xfrm>
        </p:spPr>
        <p:txBody>
          <a:bodyPr anchor="b"/>
          <a:lstStyle>
            <a:lvl1pPr marL="0" indent="0">
              <a:buNone/>
              <a:defRPr sz="5000" b="1"/>
            </a:lvl1pPr>
            <a:lvl2pPr marL="952485" indent="0">
              <a:buNone/>
              <a:defRPr sz="4167" b="1"/>
            </a:lvl2pPr>
            <a:lvl3pPr marL="1904970" indent="0">
              <a:buNone/>
              <a:defRPr sz="3750" b="1"/>
            </a:lvl3pPr>
            <a:lvl4pPr marL="2857454" indent="0">
              <a:buNone/>
              <a:defRPr sz="3333" b="1"/>
            </a:lvl4pPr>
            <a:lvl5pPr marL="3809939" indent="0">
              <a:buNone/>
              <a:defRPr sz="3333" b="1"/>
            </a:lvl5pPr>
            <a:lvl6pPr marL="4762424" indent="0">
              <a:buNone/>
              <a:defRPr sz="3333" b="1"/>
            </a:lvl6pPr>
            <a:lvl7pPr marL="5714909" indent="0">
              <a:buNone/>
              <a:defRPr sz="3333" b="1"/>
            </a:lvl7pPr>
            <a:lvl8pPr marL="6667393" indent="0">
              <a:buNone/>
              <a:defRPr sz="3333" b="1"/>
            </a:lvl8pPr>
            <a:lvl9pPr marL="7619878" indent="0">
              <a:buNone/>
              <a:defRPr sz="3333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644064" y="5218906"/>
            <a:ext cx="8098731" cy="7676225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08/11/2024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9483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08/11/2024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33362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08/11/2024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7088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2169" y="952500"/>
            <a:ext cx="6144121" cy="3333750"/>
          </a:xfrm>
        </p:spPr>
        <p:txBody>
          <a:bodyPr anchor="b"/>
          <a:lstStyle>
            <a:lvl1pPr>
              <a:defRPr sz="666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98731" y="2057139"/>
            <a:ext cx="9644063" cy="10153385"/>
          </a:xfrm>
        </p:spPr>
        <p:txBody>
          <a:bodyPr/>
          <a:lstStyle>
            <a:lvl1pPr>
              <a:defRPr sz="6667"/>
            </a:lvl1pPr>
            <a:lvl2pPr>
              <a:defRPr sz="5833"/>
            </a:lvl2pPr>
            <a:lvl3pPr>
              <a:defRPr sz="5000"/>
            </a:lvl3pPr>
            <a:lvl4pPr>
              <a:defRPr sz="4167"/>
            </a:lvl4pPr>
            <a:lvl5pPr>
              <a:defRPr sz="4167"/>
            </a:lvl5pPr>
            <a:lvl6pPr>
              <a:defRPr sz="4167"/>
            </a:lvl6pPr>
            <a:lvl7pPr>
              <a:defRPr sz="4167"/>
            </a:lvl7pPr>
            <a:lvl8pPr>
              <a:defRPr sz="4167"/>
            </a:lvl8pPr>
            <a:lvl9pPr>
              <a:defRPr sz="4167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12169" y="4286250"/>
            <a:ext cx="6144121" cy="7940808"/>
          </a:xfrm>
        </p:spPr>
        <p:txBody>
          <a:bodyPr/>
          <a:lstStyle>
            <a:lvl1pPr marL="0" indent="0">
              <a:buNone/>
              <a:defRPr sz="3333"/>
            </a:lvl1pPr>
            <a:lvl2pPr marL="952485" indent="0">
              <a:buNone/>
              <a:defRPr sz="2917"/>
            </a:lvl2pPr>
            <a:lvl3pPr marL="1904970" indent="0">
              <a:buNone/>
              <a:defRPr sz="2500"/>
            </a:lvl3pPr>
            <a:lvl4pPr marL="2857454" indent="0">
              <a:buNone/>
              <a:defRPr sz="2083"/>
            </a:lvl4pPr>
            <a:lvl5pPr marL="3809939" indent="0">
              <a:buNone/>
              <a:defRPr sz="2083"/>
            </a:lvl5pPr>
            <a:lvl6pPr marL="4762424" indent="0">
              <a:buNone/>
              <a:defRPr sz="2083"/>
            </a:lvl6pPr>
            <a:lvl7pPr marL="5714909" indent="0">
              <a:buNone/>
              <a:defRPr sz="2083"/>
            </a:lvl7pPr>
            <a:lvl8pPr marL="6667393" indent="0">
              <a:buNone/>
              <a:defRPr sz="2083"/>
            </a:lvl8pPr>
            <a:lvl9pPr marL="7619878" indent="0">
              <a:buNone/>
              <a:defRPr sz="2083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08/11/2024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5212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2169" y="952500"/>
            <a:ext cx="6144121" cy="3333750"/>
          </a:xfrm>
        </p:spPr>
        <p:txBody>
          <a:bodyPr anchor="b"/>
          <a:lstStyle>
            <a:lvl1pPr>
              <a:defRPr sz="666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8731" y="2057139"/>
            <a:ext cx="9644063" cy="10153385"/>
          </a:xfrm>
        </p:spPr>
        <p:txBody>
          <a:bodyPr anchor="t"/>
          <a:lstStyle>
            <a:lvl1pPr marL="0" indent="0">
              <a:buNone/>
              <a:defRPr sz="6667"/>
            </a:lvl1pPr>
            <a:lvl2pPr marL="952485" indent="0">
              <a:buNone/>
              <a:defRPr sz="5833"/>
            </a:lvl2pPr>
            <a:lvl3pPr marL="1904970" indent="0">
              <a:buNone/>
              <a:defRPr sz="5000"/>
            </a:lvl3pPr>
            <a:lvl4pPr marL="2857454" indent="0">
              <a:buNone/>
              <a:defRPr sz="4167"/>
            </a:lvl4pPr>
            <a:lvl5pPr marL="3809939" indent="0">
              <a:buNone/>
              <a:defRPr sz="4167"/>
            </a:lvl5pPr>
            <a:lvl6pPr marL="4762424" indent="0">
              <a:buNone/>
              <a:defRPr sz="4167"/>
            </a:lvl6pPr>
            <a:lvl7pPr marL="5714909" indent="0">
              <a:buNone/>
              <a:defRPr sz="4167"/>
            </a:lvl7pPr>
            <a:lvl8pPr marL="6667393" indent="0">
              <a:buNone/>
              <a:defRPr sz="4167"/>
            </a:lvl8pPr>
            <a:lvl9pPr marL="7619878" indent="0">
              <a:buNone/>
              <a:defRPr sz="4167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12169" y="4286250"/>
            <a:ext cx="6144121" cy="7940808"/>
          </a:xfrm>
        </p:spPr>
        <p:txBody>
          <a:bodyPr/>
          <a:lstStyle>
            <a:lvl1pPr marL="0" indent="0">
              <a:buNone/>
              <a:defRPr sz="3333"/>
            </a:lvl1pPr>
            <a:lvl2pPr marL="952485" indent="0">
              <a:buNone/>
              <a:defRPr sz="2917"/>
            </a:lvl2pPr>
            <a:lvl3pPr marL="1904970" indent="0">
              <a:buNone/>
              <a:defRPr sz="2500"/>
            </a:lvl3pPr>
            <a:lvl4pPr marL="2857454" indent="0">
              <a:buNone/>
              <a:defRPr sz="2083"/>
            </a:lvl4pPr>
            <a:lvl5pPr marL="3809939" indent="0">
              <a:buNone/>
              <a:defRPr sz="2083"/>
            </a:lvl5pPr>
            <a:lvl6pPr marL="4762424" indent="0">
              <a:buNone/>
              <a:defRPr sz="2083"/>
            </a:lvl6pPr>
            <a:lvl7pPr marL="5714909" indent="0">
              <a:buNone/>
              <a:defRPr sz="2083"/>
            </a:lvl7pPr>
            <a:lvl8pPr marL="6667393" indent="0">
              <a:buNone/>
              <a:defRPr sz="2083"/>
            </a:lvl8pPr>
            <a:lvl9pPr marL="7619878" indent="0">
              <a:buNone/>
              <a:defRPr sz="2083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08/11/2024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8923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09688" y="760680"/>
            <a:ext cx="16430625" cy="2761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9688" y="3803385"/>
            <a:ext cx="16430625" cy="90652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09688" y="13242399"/>
            <a:ext cx="4286250" cy="7606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595E5-734B-4AA5-8EAC-154FDF81531D}" type="datetimeFigureOut">
              <a:rPr lang="en-GB" smtClean="0"/>
              <a:t>08/11/2024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10313" y="13242399"/>
            <a:ext cx="6429375" cy="7606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454063" y="13242399"/>
            <a:ext cx="4286250" cy="7606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90309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904970" rtl="0" eaLnBrk="1" latinLnBrk="0" hangingPunct="1">
        <a:lnSpc>
          <a:spcPct val="90000"/>
        </a:lnSpc>
        <a:spcBef>
          <a:spcPct val="0"/>
        </a:spcBef>
        <a:buNone/>
        <a:defRPr sz="91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76242" indent="-476242" algn="l" defTabSz="1904970" rtl="0" eaLnBrk="1" latinLnBrk="0" hangingPunct="1">
        <a:lnSpc>
          <a:spcPct val="90000"/>
        </a:lnSpc>
        <a:spcBef>
          <a:spcPts val="2083"/>
        </a:spcBef>
        <a:buFont typeface="Arial" panose="020B0604020202020204" pitchFamily="34" charset="0"/>
        <a:buChar char="•"/>
        <a:defRPr sz="5833" kern="1200">
          <a:solidFill>
            <a:schemeClr val="tx1"/>
          </a:solidFill>
          <a:latin typeface="+mn-lt"/>
          <a:ea typeface="+mn-ea"/>
          <a:cs typeface="+mn-cs"/>
        </a:defRPr>
      </a:lvl1pPr>
      <a:lvl2pPr marL="1428727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381212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4167" kern="1200">
          <a:solidFill>
            <a:schemeClr val="tx1"/>
          </a:solidFill>
          <a:latin typeface="+mn-lt"/>
          <a:ea typeface="+mn-ea"/>
          <a:cs typeface="+mn-cs"/>
        </a:defRPr>
      </a:lvl3pPr>
      <a:lvl4pPr marL="3333697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4pPr>
      <a:lvl5pPr marL="4286181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5pPr>
      <a:lvl6pPr marL="5238666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6pPr>
      <a:lvl7pPr marL="6191151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7pPr>
      <a:lvl8pPr marL="7143636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8pPr>
      <a:lvl9pPr marL="8096120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1pPr>
      <a:lvl2pPr marL="952485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2pPr>
      <a:lvl3pPr marL="1904970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3pPr>
      <a:lvl4pPr marL="2857454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4pPr>
      <a:lvl5pPr marL="3809939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5pPr>
      <a:lvl6pPr marL="4762424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6pPr>
      <a:lvl7pPr marL="5714909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7pPr>
      <a:lvl8pPr marL="6667393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8pPr>
      <a:lvl9pPr marL="7619878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1D744CC9-21AA-4D2D-9DF4-F5CC9CB086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86" y="1190"/>
            <a:ext cx="19046827" cy="14285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4100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1D744CC9-21AA-4D2D-9DF4-F5CC9CB086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86" y="1190"/>
            <a:ext cx="19046827" cy="14285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51799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1D744CC9-21AA-4D2D-9DF4-F5CC9CB086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86" y="1190"/>
            <a:ext cx="19046827" cy="14285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82230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1D744CC9-21AA-4D2D-9DF4-F5CC9CB086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86" y="1190"/>
            <a:ext cx="19046827" cy="1428512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CE77820C-4442-48AF-AF0A-002DDA7224D7}"/>
              </a:ext>
            </a:extLst>
          </p:cNvPr>
          <p:cNvSpPr txBox="1"/>
          <p:nvPr/>
        </p:nvSpPr>
        <p:spPr>
          <a:xfrm>
            <a:off x="12237928" y="9065985"/>
            <a:ext cx="3231715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400" b="1" dirty="0">
                <a:solidFill>
                  <a:srgbClr val="2D3237"/>
                </a:solidFill>
              </a:rPr>
              <a:t>Stand Nr.</a:t>
            </a:r>
            <a:br>
              <a:rPr lang="de-DE" sz="3400" b="1" dirty="0">
                <a:solidFill>
                  <a:srgbClr val="2D3237"/>
                </a:solidFill>
              </a:rPr>
            </a:br>
            <a:r>
              <a:rPr lang="de-DE" sz="6800" b="1" dirty="0">
                <a:solidFill>
                  <a:srgbClr val="2D3237"/>
                </a:solidFill>
              </a:rPr>
              <a:t>00/00</a:t>
            </a:r>
            <a:endParaRPr lang="en-GB" sz="6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71278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1D744CC9-21AA-4D2D-9DF4-F5CC9CB086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86" y="1190"/>
            <a:ext cx="19046827" cy="1428512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3F4A083B-94AB-4EE7-9292-CE6C9FBC1580}"/>
              </a:ext>
            </a:extLst>
          </p:cNvPr>
          <p:cNvSpPr txBox="1"/>
          <p:nvPr/>
        </p:nvSpPr>
        <p:spPr>
          <a:xfrm>
            <a:off x="12237928" y="9065985"/>
            <a:ext cx="3231715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400" b="1" dirty="0">
                <a:solidFill>
                  <a:srgbClr val="2D3237"/>
                </a:solidFill>
              </a:rPr>
              <a:t>Stand Nr.</a:t>
            </a:r>
            <a:br>
              <a:rPr lang="de-DE" sz="3400" b="1" dirty="0">
                <a:solidFill>
                  <a:srgbClr val="2D3237"/>
                </a:solidFill>
              </a:rPr>
            </a:br>
            <a:r>
              <a:rPr lang="de-DE" sz="6800" b="1" dirty="0">
                <a:solidFill>
                  <a:srgbClr val="2D3237"/>
                </a:solidFill>
              </a:rPr>
              <a:t>00/00</a:t>
            </a:r>
            <a:endParaRPr lang="en-GB" sz="6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46847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1D744CC9-21AA-4D2D-9DF4-F5CC9CB086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86" y="1190"/>
            <a:ext cx="19046827" cy="1428512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91A70CD6-EE92-43F8-BF5B-96940648502B}"/>
              </a:ext>
            </a:extLst>
          </p:cNvPr>
          <p:cNvSpPr txBox="1"/>
          <p:nvPr/>
        </p:nvSpPr>
        <p:spPr>
          <a:xfrm>
            <a:off x="12237928" y="9065985"/>
            <a:ext cx="3231715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400" b="1" dirty="0">
                <a:solidFill>
                  <a:srgbClr val="2D3237"/>
                </a:solidFill>
              </a:rPr>
              <a:t>Stand Nr.</a:t>
            </a:r>
            <a:br>
              <a:rPr lang="de-DE" sz="3400" b="1" dirty="0">
                <a:solidFill>
                  <a:srgbClr val="2D3237"/>
                </a:solidFill>
              </a:rPr>
            </a:br>
            <a:r>
              <a:rPr lang="de-DE" sz="6800" b="1" dirty="0">
                <a:solidFill>
                  <a:srgbClr val="2D3237"/>
                </a:solidFill>
              </a:rPr>
              <a:t>00/00</a:t>
            </a:r>
            <a:endParaRPr lang="en-GB" sz="6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886061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15</Words>
  <Application>Microsoft Office PowerPoint</Application>
  <PresentationFormat>Personalizzato</PresentationFormat>
  <Paragraphs>3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Alessandro Pizzo</dc:creator>
  <cp:lastModifiedBy>Alessandro Pizzo</cp:lastModifiedBy>
  <cp:revision>10</cp:revision>
  <dcterms:created xsi:type="dcterms:W3CDTF">2022-02-09T14:00:59Z</dcterms:created>
  <dcterms:modified xsi:type="dcterms:W3CDTF">2024-11-08T15:53:13Z</dcterms:modified>
</cp:coreProperties>
</file>