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15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A39CD6FA-52A0-4C0E-762A-9687B15D98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C30E122F-664C-1EEF-6F0D-D29894B60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CB7F3880-D54E-E56F-2138-69A4F3B17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chermata, Elementi grafici, grafica&#10;&#10;Descrizione generata automaticamente">
            <a:extLst>
              <a:ext uri="{FF2B5EF4-FFF2-40B4-BE49-F238E27FC236}">
                <a16:creationId xmlns:a16="http://schemas.microsoft.com/office/drawing/2014/main" id="{576152B4-E2A7-46A4-4474-66BE3C5482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8A61B10A-21F8-5D26-FB39-3112E65372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A7FE285-87E6-C66B-16FE-3DEAC7C4315D}"/>
              </a:ext>
            </a:extLst>
          </p:cNvPr>
          <p:cNvSpPr txBox="1"/>
          <p:nvPr/>
        </p:nvSpPr>
        <p:spPr>
          <a:xfrm>
            <a:off x="730310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84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testo, schermata, grafica&#10;&#10;Descrizione generata automaticamente">
            <a:extLst>
              <a:ext uri="{FF2B5EF4-FFF2-40B4-BE49-F238E27FC236}">
                <a16:creationId xmlns:a16="http://schemas.microsoft.com/office/drawing/2014/main" id="{BECF8A56-7DC2-4837-78CA-A2095D429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09B4DE-C60C-03AD-02D8-3715A872359D}"/>
              </a:ext>
            </a:extLst>
          </p:cNvPr>
          <p:cNvSpPr txBox="1"/>
          <p:nvPr/>
        </p:nvSpPr>
        <p:spPr>
          <a:xfrm>
            <a:off x="7135017" y="3642939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555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9</cp:revision>
  <dcterms:created xsi:type="dcterms:W3CDTF">2022-02-09T14:00:59Z</dcterms:created>
  <dcterms:modified xsi:type="dcterms:W3CDTF">2024-09-19T10:10:13Z</dcterms:modified>
</cp:coreProperties>
</file>