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8" r:id="rId2"/>
    <p:sldId id="256" r:id="rId3"/>
    <p:sldId id="257" r:id="rId4"/>
    <p:sldId id="259" r:id="rId5"/>
    <p:sldId id="260" r:id="rId6"/>
    <p:sldId id="261" r:id="rId7"/>
  </p:sldIdLst>
  <p:sldSz cx="11430000" cy="11430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D323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90" autoAdjust="0"/>
    <p:restoredTop sz="94660"/>
  </p:normalViewPr>
  <p:slideViewPr>
    <p:cSldViewPr snapToGrid="0">
      <p:cViewPr varScale="1">
        <p:scale>
          <a:sx n="98" d="100"/>
          <a:sy n="98" d="100"/>
        </p:scale>
        <p:origin x="278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57250" y="1870605"/>
            <a:ext cx="9715500" cy="3979333"/>
          </a:xfrm>
        </p:spPr>
        <p:txBody>
          <a:bodyPr anchor="b"/>
          <a:lstStyle>
            <a:lvl1pPr algn="ctr">
              <a:defRPr sz="75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28750" y="6003397"/>
            <a:ext cx="8572500" cy="2759603"/>
          </a:xfrm>
        </p:spPr>
        <p:txBody>
          <a:bodyPr/>
          <a:lstStyle>
            <a:lvl1pPr marL="0" indent="0" algn="ctr">
              <a:buNone/>
              <a:defRPr sz="3000"/>
            </a:lvl1pPr>
            <a:lvl2pPr marL="571500" indent="0" algn="ctr">
              <a:buNone/>
              <a:defRPr sz="2500"/>
            </a:lvl2pPr>
            <a:lvl3pPr marL="1143000" indent="0" algn="ctr">
              <a:buNone/>
              <a:defRPr sz="2250"/>
            </a:lvl3pPr>
            <a:lvl4pPr marL="1714500" indent="0" algn="ctr">
              <a:buNone/>
              <a:defRPr sz="2000"/>
            </a:lvl4pPr>
            <a:lvl5pPr marL="2286000" indent="0" algn="ctr">
              <a:buNone/>
              <a:defRPr sz="2000"/>
            </a:lvl5pPr>
            <a:lvl6pPr marL="2857500" indent="0" algn="ctr">
              <a:buNone/>
              <a:defRPr sz="2000"/>
            </a:lvl6pPr>
            <a:lvl7pPr marL="3429000" indent="0" algn="ctr">
              <a:buNone/>
              <a:defRPr sz="2000"/>
            </a:lvl7pPr>
            <a:lvl8pPr marL="4000500" indent="0" algn="ctr">
              <a:buNone/>
              <a:defRPr sz="2000"/>
            </a:lvl8pPr>
            <a:lvl9pPr marL="4572000" indent="0" algn="ctr">
              <a:buNone/>
              <a:defRPr sz="2000"/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19/09/2024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052056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19/09/2024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44931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179594" y="608542"/>
            <a:ext cx="2464594" cy="9686397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85813" y="608542"/>
            <a:ext cx="7250906" cy="9686397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19/09/2024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35993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19/09/2024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717539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860" y="2849566"/>
            <a:ext cx="9858375" cy="4754562"/>
          </a:xfrm>
        </p:spPr>
        <p:txBody>
          <a:bodyPr anchor="b"/>
          <a:lstStyle>
            <a:lvl1pPr>
              <a:defRPr sz="75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860" y="7649107"/>
            <a:ext cx="9858375" cy="2500312"/>
          </a:xfrm>
        </p:spPr>
        <p:txBody>
          <a:bodyPr/>
          <a:lstStyle>
            <a:lvl1pPr marL="0" indent="0">
              <a:buNone/>
              <a:defRPr sz="3000">
                <a:solidFill>
                  <a:schemeClr val="tx1"/>
                </a:solidFill>
              </a:defRPr>
            </a:lvl1pPr>
            <a:lvl2pPr marL="57150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2pPr>
            <a:lvl3pPr marL="1143000" indent="0">
              <a:buNone/>
              <a:defRPr sz="2250">
                <a:solidFill>
                  <a:schemeClr val="tx1">
                    <a:tint val="75000"/>
                  </a:schemeClr>
                </a:solidFill>
              </a:defRPr>
            </a:lvl3pPr>
            <a:lvl4pPr marL="17145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4pPr>
            <a:lvl5pPr marL="22860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5pPr>
            <a:lvl6pPr marL="28575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6pPr>
            <a:lvl7pPr marL="34290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7pPr>
            <a:lvl8pPr marL="40005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8pPr>
            <a:lvl9pPr marL="45720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19/09/2024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75595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85813" y="3042708"/>
            <a:ext cx="4857750" cy="7252230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786438" y="3042708"/>
            <a:ext cx="4857750" cy="7252230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19/09/2024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79885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7301" y="608544"/>
            <a:ext cx="9858375" cy="2209272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7303" y="2801938"/>
            <a:ext cx="4835425" cy="1373187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1500" indent="0">
              <a:buNone/>
              <a:defRPr sz="2500" b="1"/>
            </a:lvl2pPr>
            <a:lvl3pPr marL="1143000" indent="0">
              <a:buNone/>
              <a:defRPr sz="2250" b="1"/>
            </a:lvl3pPr>
            <a:lvl4pPr marL="1714500" indent="0">
              <a:buNone/>
              <a:defRPr sz="2000" b="1"/>
            </a:lvl4pPr>
            <a:lvl5pPr marL="2286000" indent="0">
              <a:buNone/>
              <a:defRPr sz="2000" b="1"/>
            </a:lvl5pPr>
            <a:lvl6pPr marL="2857500" indent="0">
              <a:buNone/>
              <a:defRPr sz="2000" b="1"/>
            </a:lvl6pPr>
            <a:lvl7pPr marL="3429000" indent="0">
              <a:buNone/>
              <a:defRPr sz="2000" b="1"/>
            </a:lvl7pPr>
            <a:lvl8pPr marL="4000500" indent="0">
              <a:buNone/>
              <a:defRPr sz="2000" b="1"/>
            </a:lvl8pPr>
            <a:lvl9pPr marL="4572000" indent="0">
              <a:buNone/>
              <a:defRPr sz="20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87303" y="4175125"/>
            <a:ext cx="4835425" cy="6140980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786438" y="2801938"/>
            <a:ext cx="4859239" cy="1373187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1500" indent="0">
              <a:buNone/>
              <a:defRPr sz="2500" b="1"/>
            </a:lvl2pPr>
            <a:lvl3pPr marL="1143000" indent="0">
              <a:buNone/>
              <a:defRPr sz="2250" b="1"/>
            </a:lvl3pPr>
            <a:lvl4pPr marL="1714500" indent="0">
              <a:buNone/>
              <a:defRPr sz="2000" b="1"/>
            </a:lvl4pPr>
            <a:lvl5pPr marL="2286000" indent="0">
              <a:buNone/>
              <a:defRPr sz="2000" b="1"/>
            </a:lvl5pPr>
            <a:lvl6pPr marL="2857500" indent="0">
              <a:buNone/>
              <a:defRPr sz="2000" b="1"/>
            </a:lvl6pPr>
            <a:lvl7pPr marL="3429000" indent="0">
              <a:buNone/>
              <a:defRPr sz="2000" b="1"/>
            </a:lvl7pPr>
            <a:lvl8pPr marL="4000500" indent="0">
              <a:buNone/>
              <a:defRPr sz="2000" b="1"/>
            </a:lvl8pPr>
            <a:lvl9pPr marL="4572000" indent="0">
              <a:buNone/>
              <a:defRPr sz="20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786438" y="4175125"/>
            <a:ext cx="4859239" cy="6140980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19/09/2024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169501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19/09/2024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23934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19/09/2024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809912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7301" y="762000"/>
            <a:ext cx="3686473" cy="2667000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59238" y="1645711"/>
            <a:ext cx="5786438" cy="8122708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87301" y="3429000"/>
            <a:ext cx="3686473" cy="6352647"/>
          </a:xfrm>
        </p:spPr>
        <p:txBody>
          <a:bodyPr/>
          <a:lstStyle>
            <a:lvl1pPr marL="0" indent="0">
              <a:buNone/>
              <a:defRPr sz="2000"/>
            </a:lvl1pPr>
            <a:lvl2pPr marL="571500" indent="0">
              <a:buNone/>
              <a:defRPr sz="1750"/>
            </a:lvl2pPr>
            <a:lvl3pPr marL="1143000" indent="0">
              <a:buNone/>
              <a:defRPr sz="1500"/>
            </a:lvl3pPr>
            <a:lvl4pPr marL="1714500" indent="0">
              <a:buNone/>
              <a:defRPr sz="1250"/>
            </a:lvl4pPr>
            <a:lvl5pPr marL="2286000" indent="0">
              <a:buNone/>
              <a:defRPr sz="1250"/>
            </a:lvl5pPr>
            <a:lvl6pPr marL="2857500" indent="0">
              <a:buNone/>
              <a:defRPr sz="1250"/>
            </a:lvl6pPr>
            <a:lvl7pPr marL="3429000" indent="0">
              <a:buNone/>
              <a:defRPr sz="1250"/>
            </a:lvl7pPr>
            <a:lvl8pPr marL="4000500" indent="0">
              <a:buNone/>
              <a:defRPr sz="1250"/>
            </a:lvl8pPr>
            <a:lvl9pPr marL="4572000" indent="0">
              <a:buNone/>
              <a:defRPr sz="125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19/09/2024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768756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7301" y="762000"/>
            <a:ext cx="3686473" cy="2667000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59238" y="1645711"/>
            <a:ext cx="5786438" cy="8122708"/>
          </a:xfrm>
        </p:spPr>
        <p:txBody>
          <a:bodyPr anchor="t"/>
          <a:lstStyle>
            <a:lvl1pPr marL="0" indent="0">
              <a:buNone/>
              <a:defRPr sz="4000"/>
            </a:lvl1pPr>
            <a:lvl2pPr marL="571500" indent="0">
              <a:buNone/>
              <a:defRPr sz="3500"/>
            </a:lvl2pPr>
            <a:lvl3pPr marL="1143000" indent="0">
              <a:buNone/>
              <a:defRPr sz="3000"/>
            </a:lvl3pPr>
            <a:lvl4pPr marL="1714500" indent="0">
              <a:buNone/>
              <a:defRPr sz="2500"/>
            </a:lvl4pPr>
            <a:lvl5pPr marL="2286000" indent="0">
              <a:buNone/>
              <a:defRPr sz="2500"/>
            </a:lvl5pPr>
            <a:lvl6pPr marL="2857500" indent="0">
              <a:buNone/>
              <a:defRPr sz="2500"/>
            </a:lvl6pPr>
            <a:lvl7pPr marL="3429000" indent="0">
              <a:buNone/>
              <a:defRPr sz="2500"/>
            </a:lvl7pPr>
            <a:lvl8pPr marL="4000500" indent="0">
              <a:buNone/>
              <a:defRPr sz="2500"/>
            </a:lvl8pPr>
            <a:lvl9pPr marL="4572000" indent="0">
              <a:buNone/>
              <a:defRPr sz="2500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87301" y="3429000"/>
            <a:ext cx="3686473" cy="6352647"/>
          </a:xfrm>
        </p:spPr>
        <p:txBody>
          <a:bodyPr/>
          <a:lstStyle>
            <a:lvl1pPr marL="0" indent="0">
              <a:buNone/>
              <a:defRPr sz="2000"/>
            </a:lvl1pPr>
            <a:lvl2pPr marL="571500" indent="0">
              <a:buNone/>
              <a:defRPr sz="1750"/>
            </a:lvl2pPr>
            <a:lvl3pPr marL="1143000" indent="0">
              <a:buNone/>
              <a:defRPr sz="1500"/>
            </a:lvl3pPr>
            <a:lvl4pPr marL="1714500" indent="0">
              <a:buNone/>
              <a:defRPr sz="1250"/>
            </a:lvl4pPr>
            <a:lvl5pPr marL="2286000" indent="0">
              <a:buNone/>
              <a:defRPr sz="1250"/>
            </a:lvl5pPr>
            <a:lvl6pPr marL="2857500" indent="0">
              <a:buNone/>
              <a:defRPr sz="1250"/>
            </a:lvl6pPr>
            <a:lvl7pPr marL="3429000" indent="0">
              <a:buNone/>
              <a:defRPr sz="1250"/>
            </a:lvl7pPr>
            <a:lvl8pPr marL="4000500" indent="0">
              <a:buNone/>
              <a:defRPr sz="1250"/>
            </a:lvl8pPr>
            <a:lvl9pPr marL="4572000" indent="0">
              <a:buNone/>
              <a:defRPr sz="125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19/09/2024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987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85813" y="608544"/>
            <a:ext cx="9858375" cy="22092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5813" y="3042708"/>
            <a:ext cx="9858375" cy="72522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85813" y="10593919"/>
            <a:ext cx="2571750" cy="60854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7595E5-734B-4AA5-8EAC-154FDF81531D}" type="datetimeFigureOut">
              <a:rPr lang="en-GB" smtClean="0"/>
              <a:t>19/09/2024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786188" y="10593919"/>
            <a:ext cx="3857625" cy="60854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072438" y="10593919"/>
            <a:ext cx="2571750" cy="60854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830319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1143000" rtl="0" eaLnBrk="1" latinLnBrk="0" hangingPunct="1">
        <a:lnSpc>
          <a:spcPct val="90000"/>
        </a:lnSpc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85750" indent="-285750" algn="l" defTabSz="1143000" rtl="0" eaLnBrk="1" latinLnBrk="0" hangingPunct="1">
        <a:lnSpc>
          <a:spcPct val="90000"/>
        </a:lnSpc>
        <a:spcBef>
          <a:spcPts val="1250"/>
        </a:spcBef>
        <a:buFont typeface="Arial" panose="020B0604020202020204" pitchFamily="34" charset="0"/>
        <a:buChar char="•"/>
        <a:defRPr sz="3500" kern="1200">
          <a:solidFill>
            <a:schemeClr val="tx1"/>
          </a:solidFill>
          <a:latin typeface="+mn-lt"/>
          <a:ea typeface="+mn-ea"/>
          <a:cs typeface="+mn-cs"/>
        </a:defRPr>
      </a:lvl1pPr>
      <a:lvl2pPr marL="857250" indent="-285750" algn="l" defTabSz="1143000" rtl="0" eaLnBrk="1" latinLnBrk="0" hangingPunct="1">
        <a:lnSpc>
          <a:spcPct val="90000"/>
        </a:lnSpc>
        <a:spcBef>
          <a:spcPts val="625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2pPr>
      <a:lvl3pPr marL="1428750" indent="-285750" algn="l" defTabSz="1143000" rtl="0" eaLnBrk="1" latinLnBrk="0" hangingPunct="1">
        <a:lnSpc>
          <a:spcPct val="90000"/>
        </a:lnSpc>
        <a:spcBef>
          <a:spcPts val="625"/>
        </a:spcBef>
        <a:buFont typeface="Arial" panose="020B0604020202020204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3pPr>
      <a:lvl4pPr marL="2000250" indent="-285750" algn="l" defTabSz="1143000" rtl="0" eaLnBrk="1" latinLnBrk="0" hangingPunct="1">
        <a:lnSpc>
          <a:spcPct val="90000"/>
        </a:lnSpc>
        <a:spcBef>
          <a:spcPts val="625"/>
        </a:spcBef>
        <a:buFont typeface="Arial" panose="020B0604020202020204" pitchFamily="34" charset="0"/>
        <a:buChar char="•"/>
        <a:defRPr sz="2250" kern="1200">
          <a:solidFill>
            <a:schemeClr val="tx1"/>
          </a:solidFill>
          <a:latin typeface="+mn-lt"/>
          <a:ea typeface="+mn-ea"/>
          <a:cs typeface="+mn-cs"/>
        </a:defRPr>
      </a:lvl4pPr>
      <a:lvl5pPr marL="2571750" indent="-285750" algn="l" defTabSz="1143000" rtl="0" eaLnBrk="1" latinLnBrk="0" hangingPunct="1">
        <a:lnSpc>
          <a:spcPct val="90000"/>
        </a:lnSpc>
        <a:spcBef>
          <a:spcPts val="625"/>
        </a:spcBef>
        <a:buFont typeface="Arial" panose="020B0604020202020204" pitchFamily="34" charset="0"/>
        <a:buChar char="•"/>
        <a:defRPr sz="2250" kern="1200">
          <a:solidFill>
            <a:schemeClr val="tx1"/>
          </a:solidFill>
          <a:latin typeface="+mn-lt"/>
          <a:ea typeface="+mn-ea"/>
          <a:cs typeface="+mn-cs"/>
        </a:defRPr>
      </a:lvl5pPr>
      <a:lvl6pPr marL="3143250" indent="-285750" algn="l" defTabSz="1143000" rtl="0" eaLnBrk="1" latinLnBrk="0" hangingPunct="1">
        <a:lnSpc>
          <a:spcPct val="90000"/>
        </a:lnSpc>
        <a:spcBef>
          <a:spcPts val="625"/>
        </a:spcBef>
        <a:buFont typeface="Arial" panose="020B0604020202020204" pitchFamily="34" charset="0"/>
        <a:buChar char="•"/>
        <a:defRPr sz="2250" kern="1200">
          <a:solidFill>
            <a:schemeClr val="tx1"/>
          </a:solidFill>
          <a:latin typeface="+mn-lt"/>
          <a:ea typeface="+mn-ea"/>
          <a:cs typeface="+mn-cs"/>
        </a:defRPr>
      </a:lvl6pPr>
      <a:lvl7pPr marL="3714750" indent="-285750" algn="l" defTabSz="1143000" rtl="0" eaLnBrk="1" latinLnBrk="0" hangingPunct="1">
        <a:lnSpc>
          <a:spcPct val="90000"/>
        </a:lnSpc>
        <a:spcBef>
          <a:spcPts val="625"/>
        </a:spcBef>
        <a:buFont typeface="Arial" panose="020B0604020202020204" pitchFamily="34" charset="0"/>
        <a:buChar char="•"/>
        <a:defRPr sz="2250" kern="1200">
          <a:solidFill>
            <a:schemeClr val="tx1"/>
          </a:solidFill>
          <a:latin typeface="+mn-lt"/>
          <a:ea typeface="+mn-ea"/>
          <a:cs typeface="+mn-cs"/>
        </a:defRPr>
      </a:lvl7pPr>
      <a:lvl8pPr marL="4286250" indent="-285750" algn="l" defTabSz="1143000" rtl="0" eaLnBrk="1" latinLnBrk="0" hangingPunct="1">
        <a:lnSpc>
          <a:spcPct val="90000"/>
        </a:lnSpc>
        <a:spcBef>
          <a:spcPts val="625"/>
        </a:spcBef>
        <a:buFont typeface="Arial" panose="020B0604020202020204" pitchFamily="34" charset="0"/>
        <a:buChar char="•"/>
        <a:defRPr sz="2250" kern="1200">
          <a:solidFill>
            <a:schemeClr val="tx1"/>
          </a:solidFill>
          <a:latin typeface="+mn-lt"/>
          <a:ea typeface="+mn-ea"/>
          <a:cs typeface="+mn-cs"/>
        </a:defRPr>
      </a:lvl8pPr>
      <a:lvl9pPr marL="4857750" indent="-285750" algn="l" defTabSz="1143000" rtl="0" eaLnBrk="1" latinLnBrk="0" hangingPunct="1">
        <a:lnSpc>
          <a:spcPct val="90000"/>
        </a:lnSpc>
        <a:spcBef>
          <a:spcPts val="625"/>
        </a:spcBef>
        <a:buFont typeface="Arial" panose="020B0604020202020204" pitchFamily="34" charset="0"/>
        <a:buChar char="•"/>
        <a:defRPr sz="22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143000" rtl="0" eaLnBrk="1" latinLnBrk="0" hangingPunct="1">
        <a:defRPr sz="2250" kern="1200">
          <a:solidFill>
            <a:schemeClr val="tx1"/>
          </a:solidFill>
          <a:latin typeface="+mn-lt"/>
          <a:ea typeface="+mn-ea"/>
          <a:cs typeface="+mn-cs"/>
        </a:defRPr>
      </a:lvl1pPr>
      <a:lvl2pPr marL="571500" algn="l" defTabSz="1143000" rtl="0" eaLnBrk="1" latinLnBrk="0" hangingPunct="1">
        <a:defRPr sz="225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algn="l" defTabSz="1143000" rtl="0" eaLnBrk="1" latinLnBrk="0" hangingPunct="1">
        <a:defRPr sz="2250" kern="1200">
          <a:solidFill>
            <a:schemeClr val="tx1"/>
          </a:solidFill>
          <a:latin typeface="+mn-lt"/>
          <a:ea typeface="+mn-ea"/>
          <a:cs typeface="+mn-cs"/>
        </a:defRPr>
      </a:lvl3pPr>
      <a:lvl4pPr marL="1714500" algn="l" defTabSz="1143000" rtl="0" eaLnBrk="1" latinLnBrk="0" hangingPunct="1">
        <a:defRPr sz="2250" kern="1200">
          <a:solidFill>
            <a:schemeClr val="tx1"/>
          </a:solidFill>
          <a:latin typeface="+mn-lt"/>
          <a:ea typeface="+mn-ea"/>
          <a:cs typeface="+mn-cs"/>
        </a:defRPr>
      </a:lvl4pPr>
      <a:lvl5pPr marL="2286000" algn="l" defTabSz="1143000" rtl="0" eaLnBrk="1" latinLnBrk="0" hangingPunct="1">
        <a:defRPr sz="2250" kern="1200">
          <a:solidFill>
            <a:schemeClr val="tx1"/>
          </a:solidFill>
          <a:latin typeface="+mn-lt"/>
          <a:ea typeface="+mn-ea"/>
          <a:cs typeface="+mn-cs"/>
        </a:defRPr>
      </a:lvl5pPr>
      <a:lvl6pPr marL="2857500" algn="l" defTabSz="1143000" rtl="0" eaLnBrk="1" latinLnBrk="0" hangingPunct="1">
        <a:defRPr sz="2250" kern="1200">
          <a:solidFill>
            <a:schemeClr val="tx1"/>
          </a:solidFill>
          <a:latin typeface="+mn-lt"/>
          <a:ea typeface="+mn-ea"/>
          <a:cs typeface="+mn-cs"/>
        </a:defRPr>
      </a:lvl6pPr>
      <a:lvl7pPr marL="3429000" algn="l" defTabSz="1143000" rtl="0" eaLnBrk="1" latinLnBrk="0" hangingPunct="1">
        <a:defRPr sz="2250" kern="1200">
          <a:solidFill>
            <a:schemeClr val="tx1"/>
          </a:solidFill>
          <a:latin typeface="+mn-lt"/>
          <a:ea typeface="+mn-ea"/>
          <a:cs typeface="+mn-cs"/>
        </a:defRPr>
      </a:lvl7pPr>
      <a:lvl8pPr marL="4000500" algn="l" defTabSz="1143000" rtl="0" eaLnBrk="1" latinLnBrk="0" hangingPunct="1">
        <a:defRPr sz="2250" kern="1200">
          <a:solidFill>
            <a:schemeClr val="tx1"/>
          </a:solidFill>
          <a:latin typeface="+mn-lt"/>
          <a:ea typeface="+mn-ea"/>
          <a:cs typeface="+mn-cs"/>
        </a:defRPr>
      </a:lvl8pPr>
      <a:lvl9pPr marL="4572000" algn="l" defTabSz="1143000" rtl="0" eaLnBrk="1" latinLnBrk="0" hangingPunct="1">
        <a:defRPr sz="22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 descr="Immagine che contiene testo, schermata, biglietto da visita, Carattere&#10;&#10;Descrizione generata automaticamente">
            <a:extLst>
              <a:ext uri="{FF2B5EF4-FFF2-40B4-BE49-F238E27FC236}">
                <a16:creationId xmlns:a16="http://schemas.microsoft.com/office/drawing/2014/main" id="{D193DCBF-ACF1-B2EF-0794-C2B4624D408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1430000" cy="1143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34100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 descr="Immagine che contiene testo, schermata, biglietto da visita, Carattere&#10;&#10;Descrizione generata automaticamente">
            <a:extLst>
              <a:ext uri="{FF2B5EF4-FFF2-40B4-BE49-F238E27FC236}">
                <a16:creationId xmlns:a16="http://schemas.microsoft.com/office/drawing/2014/main" id="{88A1AD13-BA0D-45FA-8D51-B0D9C459045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1430000" cy="1143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53772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 descr="Immagine che contiene testo, biglietto da visita, schermata, Carattere&#10;&#10;Descrizione generata automaticamente">
            <a:extLst>
              <a:ext uri="{FF2B5EF4-FFF2-40B4-BE49-F238E27FC236}">
                <a16:creationId xmlns:a16="http://schemas.microsoft.com/office/drawing/2014/main" id="{1794C8C3-6CE8-B21D-01DB-EA7722C2F37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1430000" cy="1143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56379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 descr="Immagine che contiene testo, schermata, grafica, Elementi grafici&#10;&#10;Descrizione generata automaticamente">
            <a:extLst>
              <a:ext uri="{FF2B5EF4-FFF2-40B4-BE49-F238E27FC236}">
                <a16:creationId xmlns:a16="http://schemas.microsoft.com/office/drawing/2014/main" id="{D5E00A65-2330-D193-B9BC-D7E37841166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1430000" cy="11430000"/>
          </a:xfrm>
          <a:prstGeom prst="rect">
            <a:avLst/>
          </a:prstGeom>
        </p:spPr>
      </p:pic>
      <p:sp>
        <p:nvSpPr>
          <p:cNvPr id="2" name="CasellaDiTesto 1">
            <a:extLst>
              <a:ext uri="{FF2B5EF4-FFF2-40B4-BE49-F238E27FC236}">
                <a16:creationId xmlns:a16="http://schemas.microsoft.com/office/drawing/2014/main" id="{490CF62E-ADF2-46BC-836C-7CC3BB548914}"/>
              </a:ext>
            </a:extLst>
          </p:cNvPr>
          <p:cNvSpPr txBox="1"/>
          <p:nvPr/>
        </p:nvSpPr>
        <p:spPr>
          <a:xfrm>
            <a:off x="6609522" y="7822096"/>
            <a:ext cx="225618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400" b="1" dirty="0">
                <a:solidFill>
                  <a:srgbClr val="2D3237"/>
                </a:solidFill>
              </a:rPr>
              <a:t>Stand Nr.</a:t>
            </a:r>
            <a:br>
              <a:rPr lang="de-DE" sz="2400" b="1" dirty="0">
                <a:solidFill>
                  <a:srgbClr val="2D3237"/>
                </a:solidFill>
              </a:rPr>
            </a:br>
            <a:r>
              <a:rPr lang="de-DE" sz="4800" b="1" dirty="0">
                <a:solidFill>
                  <a:srgbClr val="2D3237"/>
                </a:solidFill>
              </a:rPr>
              <a:t>00/00</a:t>
            </a:r>
            <a:endParaRPr lang="en-GB" sz="4800" b="1" dirty="0">
              <a:solidFill>
                <a:srgbClr val="2D323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74147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 descr="Immagine che contiene testo, schermata, logo, grafica&#10;&#10;Descrizione generata automaticamente">
            <a:extLst>
              <a:ext uri="{FF2B5EF4-FFF2-40B4-BE49-F238E27FC236}">
                <a16:creationId xmlns:a16="http://schemas.microsoft.com/office/drawing/2014/main" id="{A2DCE3C9-B801-61E0-8101-48AEFE1C819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1430000" cy="11430000"/>
          </a:xfrm>
          <a:prstGeom prst="rect">
            <a:avLst/>
          </a:prstGeom>
        </p:spPr>
      </p:pic>
      <p:sp>
        <p:nvSpPr>
          <p:cNvPr id="4" name="CasellaDiTesto 3">
            <a:extLst>
              <a:ext uri="{FF2B5EF4-FFF2-40B4-BE49-F238E27FC236}">
                <a16:creationId xmlns:a16="http://schemas.microsoft.com/office/drawing/2014/main" id="{137BCC19-B3C9-4740-851E-F7E5D3B31E9A}"/>
              </a:ext>
            </a:extLst>
          </p:cNvPr>
          <p:cNvSpPr txBox="1"/>
          <p:nvPr/>
        </p:nvSpPr>
        <p:spPr>
          <a:xfrm>
            <a:off x="6609522" y="7822096"/>
            <a:ext cx="225618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400" b="1" dirty="0">
                <a:solidFill>
                  <a:srgbClr val="2D3237"/>
                </a:solidFill>
              </a:rPr>
              <a:t>Stand Nr.</a:t>
            </a:r>
            <a:br>
              <a:rPr lang="de-DE" sz="2400" b="1" dirty="0">
                <a:solidFill>
                  <a:srgbClr val="2D3237"/>
                </a:solidFill>
              </a:rPr>
            </a:br>
            <a:r>
              <a:rPr lang="de-DE" sz="4800" b="1" dirty="0">
                <a:solidFill>
                  <a:srgbClr val="2D3237"/>
                </a:solidFill>
              </a:rPr>
              <a:t>00/00</a:t>
            </a:r>
            <a:endParaRPr lang="en-GB" sz="4800" b="1" dirty="0">
              <a:solidFill>
                <a:srgbClr val="2D323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81381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 descr="Immagine che contiene testo, schermata, grafica, logo&#10;&#10;Descrizione generata automaticamente">
            <a:extLst>
              <a:ext uri="{FF2B5EF4-FFF2-40B4-BE49-F238E27FC236}">
                <a16:creationId xmlns:a16="http://schemas.microsoft.com/office/drawing/2014/main" id="{E21E05A9-902F-1E29-A678-808B3987066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1430000" cy="11430000"/>
          </a:xfrm>
          <a:prstGeom prst="rect">
            <a:avLst/>
          </a:prstGeom>
        </p:spPr>
      </p:pic>
      <p:sp>
        <p:nvSpPr>
          <p:cNvPr id="3" name="CasellaDiTesto 2">
            <a:extLst>
              <a:ext uri="{FF2B5EF4-FFF2-40B4-BE49-F238E27FC236}">
                <a16:creationId xmlns:a16="http://schemas.microsoft.com/office/drawing/2014/main" id="{089F9DEA-268A-4334-9BF1-462DE97A5668}"/>
              </a:ext>
            </a:extLst>
          </p:cNvPr>
          <p:cNvSpPr txBox="1"/>
          <p:nvPr/>
        </p:nvSpPr>
        <p:spPr>
          <a:xfrm>
            <a:off x="6599583" y="7663070"/>
            <a:ext cx="225618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400" b="1" dirty="0">
                <a:solidFill>
                  <a:srgbClr val="2D3237"/>
                </a:solidFill>
              </a:rPr>
              <a:t>Stand Nr.</a:t>
            </a:r>
            <a:br>
              <a:rPr lang="de-DE" sz="2400" b="1" dirty="0">
                <a:solidFill>
                  <a:srgbClr val="2D3237"/>
                </a:solidFill>
              </a:rPr>
            </a:br>
            <a:r>
              <a:rPr lang="de-DE" sz="4800" b="1" dirty="0">
                <a:solidFill>
                  <a:srgbClr val="2D3237"/>
                </a:solidFill>
              </a:rPr>
              <a:t>00/00</a:t>
            </a:r>
            <a:endParaRPr lang="en-GB" sz="4800" b="1" dirty="0">
              <a:solidFill>
                <a:srgbClr val="2D323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522237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Tema di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i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15</Words>
  <Application>Microsoft Office PowerPoint</Application>
  <PresentationFormat>Personalizzato</PresentationFormat>
  <Paragraphs>3</Paragraphs>
  <Slides>6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Tema di Office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Alessandro Pizzo</dc:creator>
  <cp:lastModifiedBy>Sofia Luna Rossi</cp:lastModifiedBy>
  <cp:revision>12</cp:revision>
  <dcterms:created xsi:type="dcterms:W3CDTF">2022-02-09T14:00:59Z</dcterms:created>
  <dcterms:modified xsi:type="dcterms:W3CDTF">2024-09-19T09:59:47Z</dcterms:modified>
</cp:coreProperties>
</file>