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9050000" cy="14287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79" d="100"/>
          <a:sy n="79" d="100"/>
        </p:scale>
        <p:origin x="90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338256"/>
            <a:ext cx="16192500" cy="4974167"/>
          </a:xfrm>
        </p:spPr>
        <p:txBody>
          <a:bodyPr anchor="b"/>
          <a:lstStyle>
            <a:lvl1pPr algn="ctr"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0" y="7504246"/>
            <a:ext cx="14287500" cy="3449504"/>
          </a:xfrm>
        </p:spPr>
        <p:txBody>
          <a:bodyPr/>
          <a:lstStyle>
            <a:lvl1pPr marL="0" indent="0" algn="ctr">
              <a:buNone/>
              <a:defRPr sz="5000"/>
            </a:lvl1pPr>
            <a:lvl2pPr marL="952485" indent="0" algn="ctr">
              <a:buNone/>
              <a:defRPr sz="4167"/>
            </a:lvl2pPr>
            <a:lvl3pPr marL="1904970" indent="0" algn="ctr">
              <a:buNone/>
              <a:defRPr sz="3750"/>
            </a:lvl3pPr>
            <a:lvl4pPr marL="2857454" indent="0" algn="ctr">
              <a:buNone/>
              <a:defRPr sz="3333"/>
            </a:lvl4pPr>
            <a:lvl5pPr marL="3809939" indent="0" algn="ctr">
              <a:buNone/>
              <a:defRPr sz="3333"/>
            </a:lvl5pPr>
            <a:lvl6pPr marL="4762424" indent="0" algn="ctr">
              <a:buNone/>
              <a:defRPr sz="3333"/>
            </a:lvl6pPr>
            <a:lvl7pPr marL="5714909" indent="0" algn="ctr">
              <a:buNone/>
              <a:defRPr sz="3333"/>
            </a:lvl7pPr>
            <a:lvl8pPr marL="6667393" indent="0" algn="ctr">
              <a:buNone/>
              <a:defRPr sz="3333"/>
            </a:lvl8pPr>
            <a:lvl9pPr marL="7619878" indent="0" algn="ctr">
              <a:buNone/>
              <a:defRPr sz="333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58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06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57" y="760677"/>
            <a:ext cx="4107656" cy="1210799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88" y="760677"/>
            <a:ext cx="12084844" cy="1210799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2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59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7" y="3561957"/>
            <a:ext cx="16430625" cy="5943202"/>
          </a:xfrm>
        </p:spPr>
        <p:txBody>
          <a:bodyPr anchor="b"/>
          <a:lstStyle>
            <a:lvl1pPr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7" y="9561384"/>
            <a:ext cx="16430625" cy="3125390"/>
          </a:xfrm>
        </p:spPr>
        <p:txBody>
          <a:bodyPr/>
          <a:lstStyle>
            <a:lvl1pPr marL="0" indent="0">
              <a:buNone/>
              <a:defRPr sz="5000">
                <a:solidFill>
                  <a:schemeClr val="tx1"/>
                </a:solidFill>
              </a:defRPr>
            </a:lvl1pPr>
            <a:lvl2pPr marL="952485" indent="0">
              <a:buNone/>
              <a:defRPr sz="4167">
                <a:solidFill>
                  <a:schemeClr val="tx1">
                    <a:tint val="75000"/>
                  </a:schemeClr>
                </a:solidFill>
              </a:defRPr>
            </a:lvl2pPr>
            <a:lvl3pPr marL="1904970" indent="0">
              <a:buNone/>
              <a:defRPr sz="3750">
                <a:solidFill>
                  <a:schemeClr val="tx1">
                    <a:tint val="75000"/>
                  </a:schemeClr>
                </a:solidFill>
              </a:defRPr>
            </a:lvl3pPr>
            <a:lvl4pPr marL="285745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4pPr>
            <a:lvl5pPr marL="380993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5pPr>
            <a:lvl6pPr marL="476242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6pPr>
            <a:lvl7pPr marL="571490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7pPr>
            <a:lvl8pPr marL="6667393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8pPr>
            <a:lvl9pPr marL="7619878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73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88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3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760680"/>
            <a:ext cx="16430625" cy="2761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1" y="3502423"/>
            <a:ext cx="8059042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1" y="5218906"/>
            <a:ext cx="8059042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4" y="3502423"/>
            <a:ext cx="8098731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4" y="5218906"/>
            <a:ext cx="8098731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483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3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8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1" y="2057139"/>
            <a:ext cx="9644063" cy="10153385"/>
          </a:xfrm>
        </p:spPr>
        <p:txBody>
          <a:bodyPr/>
          <a:lstStyle>
            <a:lvl1pPr>
              <a:defRPr sz="6667"/>
            </a:lvl1pPr>
            <a:lvl2pPr>
              <a:defRPr sz="5833"/>
            </a:lvl2pPr>
            <a:lvl3pPr>
              <a:defRPr sz="5000"/>
            </a:lvl3pPr>
            <a:lvl4pPr>
              <a:defRPr sz="4167"/>
            </a:lvl4pPr>
            <a:lvl5pPr>
              <a:defRPr sz="4167"/>
            </a:lvl5pPr>
            <a:lvl6pPr>
              <a:defRPr sz="4167"/>
            </a:lvl6pPr>
            <a:lvl7pPr>
              <a:defRPr sz="4167"/>
            </a:lvl7pPr>
            <a:lvl8pPr>
              <a:defRPr sz="4167"/>
            </a:lvl8pPr>
            <a:lvl9pPr>
              <a:defRPr sz="4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21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1" y="2057139"/>
            <a:ext cx="9644063" cy="10153385"/>
          </a:xfrm>
        </p:spPr>
        <p:txBody>
          <a:bodyPr anchor="t"/>
          <a:lstStyle>
            <a:lvl1pPr marL="0" indent="0">
              <a:buNone/>
              <a:defRPr sz="6667"/>
            </a:lvl1pPr>
            <a:lvl2pPr marL="952485" indent="0">
              <a:buNone/>
              <a:defRPr sz="5833"/>
            </a:lvl2pPr>
            <a:lvl3pPr marL="1904970" indent="0">
              <a:buNone/>
              <a:defRPr sz="5000"/>
            </a:lvl3pPr>
            <a:lvl4pPr marL="2857454" indent="0">
              <a:buNone/>
              <a:defRPr sz="4167"/>
            </a:lvl4pPr>
            <a:lvl5pPr marL="3809939" indent="0">
              <a:buNone/>
              <a:defRPr sz="4167"/>
            </a:lvl5pPr>
            <a:lvl6pPr marL="4762424" indent="0">
              <a:buNone/>
              <a:defRPr sz="4167"/>
            </a:lvl6pPr>
            <a:lvl7pPr marL="5714909" indent="0">
              <a:buNone/>
              <a:defRPr sz="4167"/>
            </a:lvl7pPr>
            <a:lvl8pPr marL="6667393" indent="0">
              <a:buNone/>
              <a:defRPr sz="4167"/>
            </a:lvl8pPr>
            <a:lvl9pPr marL="7619878" indent="0">
              <a:buNone/>
              <a:defRPr sz="416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2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88" y="760680"/>
            <a:ext cx="16430625" cy="276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88" y="3803385"/>
            <a:ext cx="16430625" cy="906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88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3" y="13242399"/>
            <a:ext cx="6429375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3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3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904970" rtl="0" eaLnBrk="1" latinLnBrk="0" hangingPunct="1">
        <a:lnSpc>
          <a:spcPct val="90000"/>
        </a:lnSpc>
        <a:spcBef>
          <a:spcPct val="0"/>
        </a:spcBef>
        <a:buNone/>
        <a:defRPr sz="9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242" indent="-476242" algn="l" defTabSz="1904970" rtl="0" eaLnBrk="1" latinLnBrk="0" hangingPunct="1">
        <a:lnSpc>
          <a:spcPct val="90000"/>
        </a:lnSpc>
        <a:spcBef>
          <a:spcPts val="2083"/>
        </a:spcBef>
        <a:buFont typeface="Arial" panose="020B0604020202020204" pitchFamily="34" charset="0"/>
        <a:buChar char="•"/>
        <a:defRPr sz="583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2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381212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4167" kern="1200">
          <a:solidFill>
            <a:schemeClr val="tx1"/>
          </a:solidFill>
          <a:latin typeface="+mn-lt"/>
          <a:ea typeface="+mn-ea"/>
          <a:cs typeface="+mn-cs"/>
        </a:defRPr>
      </a:lvl3pPr>
      <a:lvl4pPr marL="333369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428618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523866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619115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714363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8096120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1pPr>
      <a:lvl2pPr marL="952485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2pPr>
      <a:lvl3pPr marL="190497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5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380993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476242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571490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6667393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7619878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Carattere, grafica&#10;&#10;Descrizione generata automaticamente">
            <a:extLst>
              <a:ext uri="{FF2B5EF4-FFF2-40B4-BE49-F238E27FC236}">
                <a16:creationId xmlns:a16="http://schemas.microsoft.com/office/drawing/2014/main" id="{0DFC979D-3CAE-1E72-907B-EBE5FDCCE9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grafica, Elementi grafici&#10;&#10;Descrizione generata automaticamente">
            <a:extLst>
              <a:ext uri="{FF2B5EF4-FFF2-40B4-BE49-F238E27FC236}">
                <a16:creationId xmlns:a16="http://schemas.microsoft.com/office/drawing/2014/main" id="{17C668B7-493B-9270-127B-3FCE39C0BE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7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grafica, logo&#10;&#10;Descrizione generata automaticamente">
            <a:extLst>
              <a:ext uri="{FF2B5EF4-FFF2-40B4-BE49-F238E27FC236}">
                <a16:creationId xmlns:a16="http://schemas.microsoft.com/office/drawing/2014/main" id="{9BFB56CB-6311-5067-8953-A3A05CB686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2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grafica, Elementi grafici&#10;&#10;Descrizione generata automaticamente">
            <a:extLst>
              <a:ext uri="{FF2B5EF4-FFF2-40B4-BE49-F238E27FC236}">
                <a16:creationId xmlns:a16="http://schemas.microsoft.com/office/drawing/2014/main" id="{743285FC-D24F-90BB-5004-6FB90666AB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77820C-4442-48AF-AF0A-002DDA7224D7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127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grafica, Elementi grafici&#10;&#10;Descrizione generata automaticamente">
            <a:extLst>
              <a:ext uri="{FF2B5EF4-FFF2-40B4-BE49-F238E27FC236}">
                <a16:creationId xmlns:a16="http://schemas.microsoft.com/office/drawing/2014/main" id="{AA057E8C-7A86-DC02-0419-5A43EB0098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F4A083B-94AB-4EE7-9292-CE6C9FBC1580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84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grafica, logo&#10;&#10;Descrizione generata automaticamente">
            <a:extLst>
              <a:ext uri="{FF2B5EF4-FFF2-40B4-BE49-F238E27FC236}">
                <a16:creationId xmlns:a16="http://schemas.microsoft.com/office/drawing/2014/main" id="{D192C917-16E6-E3A0-E3B6-AD94235CEC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A70CD6-EE92-43F8-BF5B-96940648502B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8606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Sofia Luna Rossi</cp:lastModifiedBy>
  <cp:revision>11</cp:revision>
  <dcterms:created xsi:type="dcterms:W3CDTF">2022-02-09T14:00:59Z</dcterms:created>
  <dcterms:modified xsi:type="dcterms:W3CDTF">2024-09-19T10:02:08Z</dcterms:modified>
</cp:coreProperties>
</file>