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02870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62" d="100"/>
          <a:sy n="62" d="100"/>
        </p:scale>
        <p:origin x="43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992968"/>
            <a:ext cx="8743950" cy="6366933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9605435"/>
            <a:ext cx="7715250" cy="4415365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79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45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973667"/>
            <a:ext cx="2218134" cy="1549823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973667"/>
            <a:ext cx="6525816" cy="1549823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403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351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4559305"/>
            <a:ext cx="8872538" cy="7607299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12238572"/>
            <a:ext cx="8872538" cy="4000499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23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095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973671"/>
            <a:ext cx="8872538" cy="353483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4483101"/>
            <a:ext cx="4351883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6680200"/>
            <a:ext cx="4351883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4483101"/>
            <a:ext cx="4373315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6680200"/>
            <a:ext cx="4373315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91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87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704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2633138"/>
            <a:ext cx="5207794" cy="12996333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177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2633138"/>
            <a:ext cx="5207794" cy="12996333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891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973671"/>
            <a:ext cx="8872538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4868333"/>
            <a:ext cx="8872538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16950271"/>
            <a:ext cx="3471863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2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Carattere, grafica&#10;&#10;Descrizione generata automaticamente">
            <a:extLst>
              <a:ext uri="{FF2B5EF4-FFF2-40B4-BE49-F238E27FC236}">
                <a16:creationId xmlns:a16="http://schemas.microsoft.com/office/drawing/2014/main" id="{C9311997-E117-D469-090C-D15E394D20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grafica, Carattere&#10;&#10;Descrizione generata automaticamente">
            <a:extLst>
              <a:ext uri="{FF2B5EF4-FFF2-40B4-BE49-F238E27FC236}">
                <a16:creationId xmlns:a16="http://schemas.microsoft.com/office/drawing/2014/main" id="{2189A840-7C68-56A6-DE17-1542505751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49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grafica, Carattere&#10;&#10;Descrizione generata automaticamente">
            <a:extLst>
              <a:ext uri="{FF2B5EF4-FFF2-40B4-BE49-F238E27FC236}">
                <a16:creationId xmlns:a16="http://schemas.microsoft.com/office/drawing/2014/main" id="{F9056139-A390-AB65-930B-33E588AE9E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95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grafica, logo&#10;&#10;Descrizione generata automaticamente">
            <a:extLst>
              <a:ext uri="{FF2B5EF4-FFF2-40B4-BE49-F238E27FC236}">
                <a16:creationId xmlns:a16="http://schemas.microsoft.com/office/drawing/2014/main" id="{FE9F8863-A550-959B-6832-DF5A8BE41C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216AC7E-DA5D-4BC3-A3B9-266477ECCE24}"/>
              </a:ext>
            </a:extLst>
          </p:cNvPr>
          <p:cNvSpPr txBox="1"/>
          <p:nvPr/>
        </p:nvSpPr>
        <p:spPr>
          <a:xfrm>
            <a:off x="6888341" y="14448881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152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grafica, logo&#10;&#10;Descrizione generata automaticamente">
            <a:extLst>
              <a:ext uri="{FF2B5EF4-FFF2-40B4-BE49-F238E27FC236}">
                <a16:creationId xmlns:a16="http://schemas.microsoft.com/office/drawing/2014/main" id="{98F99EE7-B9A7-DF01-2DDF-AB737AE97D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C8BFFA8-728C-4D6A-93F7-B86C33ABA756}"/>
              </a:ext>
            </a:extLst>
          </p:cNvPr>
          <p:cNvSpPr txBox="1"/>
          <p:nvPr/>
        </p:nvSpPr>
        <p:spPr>
          <a:xfrm>
            <a:off x="6792089" y="14464923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648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grafica, logo&#10;&#10;Descrizione generata automaticamente">
            <a:extLst>
              <a:ext uri="{FF2B5EF4-FFF2-40B4-BE49-F238E27FC236}">
                <a16:creationId xmlns:a16="http://schemas.microsoft.com/office/drawing/2014/main" id="{92B8D058-3DC0-DCAD-1108-57F5B18245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1BA4116-85D9-403C-A20D-9AE32F1BE303}"/>
              </a:ext>
            </a:extLst>
          </p:cNvPr>
          <p:cNvSpPr txBox="1"/>
          <p:nvPr/>
        </p:nvSpPr>
        <p:spPr>
          <a:xfrm>
            <a:off x="6792088" y="1425637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5637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Sofia Luna Rossi</cp:lastModifiedBy>
  <cp:revision>13</cp:revision>
  <dcterms:created xsi:type="dcterms:W3CDTF">2022-02-09T14:00:59Z</dcterms:created>
  <dcterms:modified xsi:type="dcterms:W3CDTF">2024-09-19T10:05:41Z</dcterms:modified>
</cp:coreProperties>
</file>