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54" d="100"/>
          <a:sy n="54" d="100"/>
        </p:scale>
        <p:origin x="4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27/09/2024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biglietto da visita&#10;&#10;Descrizione generata automaticamente">
            <a:extLst>
              <a:ext uri="{FF2B5EF4-FFF2-40B4-BE49-F238E27FC236}">
                <a16:creationId xmlns:a16="http://schemas.microsoft.com/office/drawing/2014/main" id="{1215F52C-457B-1F63-536F-A602E1C18D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design&#10;&#10;Descrizione generata automaticamente">
            <a:extLst>
              <a:ext uri="{FF2B5EF4-FFF2-40B4-BE49-F238E27FC236}">
                <a16:creationId xmlns:a16="http://schemas.microsoft.com/office/drawing/2014/main" id="{0829E491-7A05-6755-E915-E554C75B7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 che contiene testo, schermata, Carattere, design&#10;&#10;Descrizione generata automaticamente">
            <a:extLst>
              <a:ext uri="{FF2B5EF4-FFF2-40B4-BE49-F238E27FC236}">
                <a16:creationId xmlns:a16="http://schemas.microsoft.com/office/drawing/2014/main" id="{7B2B2564-E007-8127-478C-DC00592B86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  <p:pic>
        <p:nvPicPr>
          <p:cNvPr id="6" name="Immagine 5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61C475E3-CF57-7520-E402-B15EDC1FBB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  <p:pic>
        <p:nvPicPr>
          <p:cNvPr id="9" name="Immagine 8" descr="Immagine che contiene testo, schermata, Carattere, logo&#10;&#10;Descrizione generata automaticamente">
            <a:extLst>
              <a:ext uri="{FF2B5EF4-FFF2-40B4-BE49-F238E27FC236}">
                <a16:creationId xmlns:a16="http://schemas.microsoft.com/office/drawing/2014/main" id="{EA9B5694-B7C4-2FE8-E9F7-80490D031B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FDEB3C27-DF67-2000-F487-D7D27897E4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Sofia Luna Rossi</cp:lastModifiedBy>
  <cp:revision>16</cp:revision>
  <dcterms:created xsi:type="dcterms:W3CDTF">2022-02-09T14:00:59Z</dcterms:created>
  <dcterms:modified xsi:type="dcterms:W3CDTF">2024-09-27T09:18:05Z</dcterms:modified>
</cp:coreProperties>
</file>