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4" d="100"/>
          <a:sy n="34" d="100"/>
        </p:scale>
        <p:origin x="13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FDEB2551-3529-FE7C-4A69-E88B2C7D27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F97AA87A-DBC0-9B66-6BF6-7C2366EB4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design&#10;&#10;Descrizione generata automaticamente">
            <a:extLst>
              <a:ext uri="{FF2B5EF4-FFF2-40B4-BE49-F238E27FC236}">
                <a16:creationId xmlns:a16="http://schemas.microsoft.com/office/drawing/2014/main" id="{A9B0F228-B1CA-8AA6-04A0-9443BD2255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6BE16CBD-70BA-6853-455C-30D8E0CE5A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  <p:pic>
        <p:nvPicPr>
          <p:cNvPr id="4" name="Immagine 3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02FCBC7C-FBB2-1393-43A4-4FFFBC116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CF79F2DD-EA2C-A900-4F37-A88C70A6B4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14</cp:revision>
  <dcterms:created xsi:type="dcterms:W3CDTF">2022-02-09T14:00:59Z</dcterms:created>
  <dcterms:modified xsi:type="dcterms:W3CDTF">2024-09-27T09:24:03Z</dcterms:modified>
</cp:coreProperties>
</file>