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9" d="100"/>
          <a:sy n="39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86352D81-F696-E374-D447-A2E8E6E00A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3D95A0AF-7927-F3B3-ECE4-B7FC1EF791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399A9A7D-6E93-A569-B603-471F29C552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32E06B8D-D1BA-C700-8F00-3FA81B0244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B3AA4FBA-FD78-8AC0-A535-CBF3293CF0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FCD7BF32-7C00-BCC3-0A78-B174914E19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050000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14</cp:revision>
  <dcterms:created xsi:type="dcterms:W3CDTF">2022-02-09T14:00:59Z</dcterms:created>
  <dcterms:modified xsi:type="dcterms:W3CDTF">2024-09-27T09:20:12Z</dcterms:modified>
</cp:coreProperties>
</file>