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0" autoAdjust="0"/>
    <p:restoredTop sz="94660"/>
  </p:normalViewPr>
  <p:slideViewPr>
    <p:cSldViewPr snapToGrid="0">
      <p:cViewPr varScale="1">
        <p:scale>
          <a:sx n="63" d="100"/>
          <a:sy n="63" d="100"/>
        </p:scale>
        <p:origin x="96" y="16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7D9A62EB-C3DA-16BD-CB9B-B61055398A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D72E7228-E50E-6E46-A594-1C68A910D0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563CA724-6DBB-0692-CD8F-F60B6556F9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Immagine 5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415FE1C8-EAFC-DBEB-7F3E-9222983996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4BAF55C0-D58C-4723-0BFE-6D9A4FB4B90F}"/>
              </a:ext>
            </a:extLst>
          </p:cNvPr>
          <p:cNvSpPr txBox="1"/>
          <p:nvPr/>
        </p:nvSpPr>
        <p:spPr>
          <a:xfrm>
            <a:off x="7677680" y="3868674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C33BBDA8-BB11-42C8-B040-CD6D057D03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  <p:pic>
        <p:nvPicPr>
          <p:cNvPr id="3" name="Immagine 2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734090A1-E419-A26F-2871-B62BCA6CCF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  <p:pic>
        <p:nvPicPr>
          <p:cNvPr id="3" name="Immagine 2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E65E00CA-3341-DCF0-1460-EC1601BC3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11</cp:revision>
  <dcterms:created xsi:type="dcterms:W3CDTF">2022-02-09T14:00:59Z</dcterms:created>
  <dcterms:modified xsi:type="dcterms:W3CDTF">2024-09-27T09:29:18Z</dcterms:modified>
</cp:coreProperties>
</file>