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133" d="100"/>
          <a:sy n="133" d="100"/>
        </p:scale>
        <p:origin x="138" y="1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5" cy="6857999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C7541A90-92FF-4944-A73F-F177A4AD96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1388"/>
            <a:ext cx="12187066" cy="685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AAE30268-8BCE-D3DE-FC73-3BF8716BF0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846DF217-42DE-201E-964F-C9E13EEA0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testo, schermata, Elementi grafici, Carattere&#10;&#10;Descrizione generata automaticamente">
            <a:extLst>
              <a:ext uri="{FF2B5EF4-FFF2-40B4-BE49-F238E27FC236}">
                <a16:creationId xmlns:a16="http://schemas.microsoft.com/office/drawing/2014/main" id="{1A207412-F493-5B0B-3F5A-CBA956285E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264C8B8E-AAE0-FC20-9856-1910FEB387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testo, schermata, luna&#10;&#10;Descrizione generata automaticamente">
            <a:extLst>
              <a:ext uri="{FF2B5EF4-FFF2-40B4-BE49-F238E27FC236}">
                <a16:creationId xmlns:a16="http://schemas.microsoft.com/office/drawing/2014/main" id="{1FFD41CF-541D-9763-8AD4-ECD5CDB78C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13</cp:revision>
  <dcterms:created xsi:type="dcterms:W3CDTF">2022-02-09T14:00:59Z</dcterms:created>
  <dcterms:modified xsi:type="dcterms:W3CDTF">2024-09-30T12:41:35Z</dcterms:modified>
</cp:coreProperties>
</file>