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8" r:id="rId2"/>
    <p:sldId id="259" r:id="rId3"/>
    <p:sldId id="260" r:id="rId4"/>
    <p:sldId id="261" r:id="rId5"/>
    <p:sldId id="262" r:id="rId6"/>
    <p:sldId id="263" r:id="rId7"/>
  </p:sldIdLst>
  <p:sldSz cx="10287000" cy="1828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0" autoAdjust="0"/>
    <p:restoredTop sz="94660"/>
  </p:normalViewPr>
  <p:slideViewPr>
    <p:cSldViewPr snapToGrid="0">
      <p:cViewPr varScale="1">
        <p:scale>
          <a:sx n="80" d="100"/>
          <a:sy n="80" d="100"/>
        </p:scale>
        <p:origin x="3372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1525" y="2992968"/>
            <a:ext cx="8743950" cy="6366933"/>
          </a:xfrm>
        </p:spPr>
        <p:txBody>
          <a:bodyPr anchor="b"/>
          <a:lstStyle>
            <a:lvl1pPr algn="ctr">
              <a:defRPr sz="675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5875" y="9605435"/>
            <a:ext cx="7715250" cy="4415365"/>
          </a:xfrm>
        </p:spPr>
        <p:txBody>
          <a:bodyPr/>
          <a:lstStyle>
            <a:lvl1pPr marL="0" indent="0" algn="ctr">
              <a:buNone/>
              <a:defRPr sz="2700"/>
            </a:lvl1pPr>
            <a:lvl2pPr marL="514350" indent="0" algn="ctr">
              <a:buNone/>
              <a:defRPr sz="2250"/>
            </a:lvl2pPr>
            <a:lvl3pPr marL="1028700" indent="0" algn="ctr">
              <a:buNone/>
              <a:defRPr sz="2025"/>
            </a:lvl3pPr>
            <a:lvl4pPr marL="1543050" indent="0" algn="ctr">
              <a:buNone/>
              <a:defRPr sz="1800"/>
            </a:lvl4pPr>
            <a:lvl5pPr marL="2057400" indent="0" algn="ctr">
              <a:buNone/>
              <a:defRPr sz="1800"/>
            </a:lvl5pPr>
            <a:lvl6pPr marL="2571750" indent="0" algn="ctr">
              <a:buNone/>
              <a:defRPr sz="1800"/>
            </a:lvl6pPr>
            <a:lvl7pPr marL="3086100" indent="0" algn="ctr">
              <a:buNone/>
              <a:defRPr sz="1800"/>
            </a:lvl7pPr>
            <a:lvl8pPr marL="3600450" indent="0" algn="ctr">
              <a:buNone/>
              <a:defRPr sz="1800"/>
            </a:lvl8pPr>
            <a:lvl9pPr marL="4114800" indent="0" algn="ctr">
              <a:buNone/>
              <a:defRPr sz="18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6579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645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1635" y="973667"/>
            <a:ext cx="2218134" cy="15498235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07232" y="973667"/>
            <a:ext cx="6525816" cy="15498235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24037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8351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74" y="4559305"/>
            <a:ext cx="8872538" cy="7607299"/>
          </a:xfrm>
        </p:spPr>
        <p:txBody>
          <a:bodyPr anchor="b"/>
          <a:lstStyle>
            <a:lvl1pPr>
              <a:defRPr sz="675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1874" y="12238572"/>
            <a:ext cx="8872538" cy="4000499"/>
          </a:xfrm>
        </p:spPr>
        <p:txBody>
          <a:bodyPr/>
          <a:lstStyle>
            <a:lvl1pPr marL="0" indent="0">
              <a:buNone/>
              <a:defRPr sz="2700">
                <a:solidFill>
                  <a:schemeClr val="tx1"/>
                </a:solidFill>
              </a:defRPr>
            </a:lvl1pPr>
            <a:lvl2pPr marL="514350" indent="0">
              <a:buNone/>
              <a:defRPr sz="2250">
                <a:solidFill>
                  <a:schemeClr val="tx1">
                    <a:tint val="75000"/>
                  </a:schemeClr>
                </a:solidFill>
              </a:defRPr>
            </a:lvl2pPr>
            <a:lvl3pPr marL="1028700" indent="0">
              <a:buNone/>
              <a:defRPr sz="2025">
                <a:solidFill>
                  <a:schemeClr val="tx1">
                    <a:tint val="75000"/>
                  </a:schemeClr>
                </a:solidFill>
              </a:defRPr>
            </a:lvl3pPr>
            <a:lvl4pPr marL="15430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057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5717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0861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36004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1148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82396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07231" y="4868333"/>
            <a:ext cx="4371975" cy="1160356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794" y="4868333"/>
            <a:ext cx="4371975" cy="1160356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30/09/2024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20958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973671"/>
            <a:ext cx="8872538" cy="3534835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8572" y="4483101"/>
            <a:ext cx="4351883" cy="2197099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350" indent="0">
              <a:buNone/>
              <a:defRPr sz="2250" b="1"/>
            </a:lvl2pPr>
            <a:lvl3pPr marL="1028700" indent="0">
              <a:buNone/>
              <a:defRPr sz="2025" b="1"/>
            </a:lvl3pPr>
            <a:lvl4pPr marL="1543050" indent="0">
              <a:buNone/>
              <a:defRPr sz="1800" b="1"/>
            </a:lvl4pPr>
            <a:lvl5pPr marL="2057400" indent="0">
              <a:buNone/>
              <a:defRPr sz="1800" b="1"/>
            </a:lvl5pPr>
            <a:lvl6pPr marL="2571750" indent="0">
              <a:buNone/>
              <a:defRPr sz="1800" b="1"/>
            </a:lvl6pPr>
            <a:lvl7pPr marL="3086100" indent="0">
              <a:buNone/>
              <a:defRPr sz="1800" b="1"/>
            </a:lvl7pPr>
            <a:lvl8pPr marL="3600450" indent="0">
              <a:buNone/>
              <a:defRPr sz="1800" b="1"/>
            </a:lvl8pPr>
            <a:lvl9pPr marL="4114800" indent="0">
              <a:buNone/>
              <a:defRPr sz="18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08572" y="6680200"/>
            <a:ext cx="4351883" cy="982556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07794" y="4483101"/>
            <a:ext cx="4373315" cy="2197099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350" indent="0">
              <a:buNone/>
              <a:defRPr sz="2250" b="1"/>
            </a:lvl2pPr>
            <a:lvl3pPr marL="1028700" indent="0">
              <a:buNone/>
              <a:defRPr sz="2025" b="1"/>
            </a:lvl3pPr>
            <a:lvl4pPr marL="1543050" indent="0">
              <a:buNone/>
              <a:defRPr sz="1800" b="1"/>
            </a:lvl4pPr>
            <a:lvl5pPr marL="2057400" indent="0">
              <a:buNone/>
              <a:defRPr sz="1800" b="1"/>
            </a:lvl5pPr>
            <a:lvl6pPr marL="2571750" indent="0">
              <a:buNone/>
              <a:defRPr sz="1800" b="1"/>
            </a:lvl6pPr>
            <a:lvl7pPr marL="3086100" indent="0">
              <a:buNone/>
              <a:defRPr sz="1800" b="1"/>
            </a:lvl7pPr>
            <a:lvl8pPr marL="3600450" indent="0">
              <a:buNone/>
              <a:defRPr sz="1800" b="1"/>
            </a:lvl8pPr>
            <a:lvl9pPr marL="4114800" indent="0">
              <a:buNone/>
              <a:defRPr sz="18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07794" y="6680200"/>
            <a:ext cx="4373315" cy="982556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30/09/2024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42918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30/09/2024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48737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30/09/2024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17049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1219200"/>
            <a:ext cx="3317825" cy="4267200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73315" y="2633138"/>
            <a:ext cx="5207794" cy="12996333"/>
          </a:xfrm>
        </p:spPr>
        <p:txBody>
          <a:bodyPr/>
          <a:lstStyle>
            <a:lvl1pPr>
              <a:defRPr sz="3600"/>
            </a:lvl1pPr>
            <a:lvl2pPr>
              <a:defRPr sz="3150"/>
            </a:lvl2pPr>
            <a:lvl3pPr>
              <a:defRPr sz="2700"/>
            </a:lvl3pPr>
            <a:lvl4pPr>
              <a:defRPr sz="2250"/>
            </a:lvl4pPr>
            <a:lvl5pPr>
              <a:defRPr sz="2250"/>
            </a:lvl5pPr>
            <a:lvl6pPr>
              <a:defRPr sz="2250"/>
            </a:lvl6pPr>
            <a:lvl7pPr>
              <a:defRPr sz="2250"/>
            </a:lvl7pPr>
            <a:lvl8pPr>
              <a:defRPr sz="2250"/>
            </a:lvl8pPr>
            <a:lvl9pPr>
              <a:defRPr sz="22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71" y="5486400"/>
            <a:ext cx="3317825" cy="10164235"/>
          </a:xfrm>
        </p:spPr>
        <p:txBody>
          <a:bodyPr/>
          <a:lstStyle>
            <a:lvl1pPr marL="0" indent="0">
              <a:buNone/>
              <a:defRPr sz="1800"/>
            </a:lvl1pPr>
            <a:lvl2pPr marL="514350" indent="0">
              <a:buNone/>
              <a:defRPr sz="1575"/>
            </a:lvl2pPr>
            <a:lvl3pPr marL="1028700" indent="0">
              <a:buNone/>
              <a:defRPr sz="1350"/>
            </a:lvl3pPr>
            <a:lvl4pPr marL="1543050" indent="0">
              <a:buNone/>
              <a:defRPr sz="1125"/>
            </a:lvl4pPr>
            <a:lvl5pPr marL="2057400" indent="0">
              <a:buNone/>
              <a:defRPr sz="1125"/>
            </a:lvl5pPr>
            <a:lvl6pPr marL="2571750" indent="0">
              <a:buNone/>
              <a:defRPr sz="1125"/>
            </a:lvl6pPr>
            <a:lvl7pPr marL="3086100" indent="0">
              <a:buNone/>
              <a:defRPr sz="1125"/>
            </a:lvl7pPr>
            <a:lvl8pPr marL="3600450" indent="0">
              <a:buNone/>
              <a:defRPr sz="1125"/>
            </a:lvl8pPr>
            <a:lvl9pPr marL="4114800" indent="0">
              <a:buNone/>
              <a:defRPr sz="1125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30/09/2024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31775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1219200"/>
            <a:ext cx="3317825" cy="4267200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373315" y="2633138"/>
            <a:ext cx="5207794" cy="12996333"/>
          </a:xfrm>
        </p:spPr>
        <p:txBody>
          <a:bodyPr anchor="t"/>
          <a:lstStyle>
            <a:lvl1pPr marL="0" indent="0">
              <a:buNone/>
              <a:defRPr sz="3600"/>
            </a:lvl1pPr>
            <a:lvl2pPr marL="514350" indent="0">
              <a:buNone/>
              <a:defRPr sz="3150"/>
            </a:lvl2pPr>
            <a:lvl3pPr marL="1028700" indent="0">
              <a:buNone/>
              <a:defRPr sz="2700"/>
            </a:lvl3pPr>
            <a:lvl4pPr marL="1543050" indent="0">
              <a:buNone/>
              <a:defRPr sz="2250"/>
            </a:lvl4pPr>
            <a:lvl5pPr marL="2057400" indent="0">
              <a:buNone/>
              <a:defRPr sz="2250"/>
            </a:lvl5pPr>
            <a:lvl6pPr marL="2571750" indent="0">
              <a:buNone/>
              <a:defRPr sz="2250"/>
            </a:lvl6pPr>
            <a:lvl7pPr marL="3086100" indent="0">
              <a:buNone/>
              <a:defRPr sz="2250"/>
            </a:lvl7pPr>
            <a:lvl8pPr marL="3600450" indent="0">
              <a:buNone/>
              <a:defRPr sz="2250"/>
            </a:lvl8pPr>
            <a:lvl9pPr marL="4114800" indent="0">
              <a:buNone/>
              <a:defRPr sz="225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71" y="5486400"/>
            <a:ext cx="3317825" cy="10164235"/>
          </a:xfrm>
        </p:spPr>
        <p:txBody>
          <a:bodyPr/>
          <a:lstStyle>
            <a:lvl1pPr marL="0" indent="0">
              <a:buNone/>
              <a:defRPr sz="1800"/>
            </a:lvl1pPr>
            <a:lvl2pPr marL="514350" indent="0">
              <a:buNone/>
              <a:defRPr sz="1575"/>
            </a:lvl2pPr>
            <a:lvl3pPr marL="1028700" indent="0">
              <a:buNone/>
              <a:defRPr sz="1350"/>
            </a:lvl3pPr>
            <a:lvl4pPr marL="1543050" indent="0">
              <a:buNone/>
              <a:defRPr sz="1125"/>
            </a:lvl4pPr>
            <a:lvl5pPr marL="2057400" indent="0">
              <a:buNone/>
              <a:defRPr sz="1125"/>
            </a:lvl5pPr>
            <a:lvl6pPr marL="2571750" indent="0">
              <a:buNone/>
              <a:defRPr sz="1125"/>
            </a:lvl6pPr>
            <a:lvl7pPr marL="3086100" indent="0">
              <a:buNone/>
              <a:defRPr sz="1125"/>
            </a:lvl7pPr>
            <a:lvl8pPr marL="3600450" indent="0">
              <a:buNone/>
              <a:defRPr sz="1125"/>
            </a:lvl8pPr>
            <a:lvl9pPr marL="4114800" indent="0">
              <a:buNone/>
              <a:defRPr sz="1125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30/09/2024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8891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07231" y="973671"/>
            <a:ext cx="8872538" cy="35348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7231" y="4868333"/>
            <a:ext cx="8872538" cy="11603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07231" y="16950271"/>
            <a:ext cx="2314575" cy="9736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7595E5-734B-4AA5-8EAC-154FDF81531D}" type="datetimeFigureOut">
              <a:rPr lang="en-GB" smtClean="0"/>
              <a:t>30/09/2024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07569" y="16950271"/>
            <a:ext cx="3471863" cy="9736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65194" y="16950271"/>
            <a:ext cx="2314575" cy="9736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6929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1028700" rtl="0" eaLnBrk="1" latinLnBrk="0" hangingPunct="1">
        <a:lnSpc>
          <a:spcPct val="90000"/>
        </a:lnSpc>
        <a:spcBef>
          <a:spcPct val="0"/>
        </a:spcBef>
        <a:buNone/>
        <a:defRPr sz="49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1028700" rtl="0" eaLnBrk="1" latinLnBrk="0" hangingPunct="1">
        <a:lnSpc>
          <a:spcPct val="90000"/>
        </a:lnSpc>
        <a:spcBef>
          <a:spcPts val="1125"/>
        </a:spcBef>
        <a:buFont typeface="Arial" panose="020B0604020202020204" pitchFamily="34" charset="0"/>
        <a:buChar char="•"/>
        <a:defRPr sz="3150" kern="1200">
          <a:solidFill>
            <a:schemeClr val="tx1"/>
          </a:solidFill>
          <a:latin typeface="+mn-lt"/>
          <a:ea typeface="+mn-ea"/>
          <a:cs typeface="+mn-cs"/>
        </a:defRPr>
      </a:lvl1pPr>
      <a:lvl2pPr marL="7715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2858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3pPr>
      <a:lvl4pPr marL="18002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3145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8289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3432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8576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3719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3pPr>
      <a:lvl4pPr marL="15430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5717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0861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1148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>
            <a:extLst>
              <a:ext uri="{FF2B5EF4-FFF2-40B4-BE49-F238E27FC236}">
                <a16:creationId xmlns:a16="http://schemas.microsoft.com/office/drawing/2014/main" id="{449CDA25-36A4-4DCB-B76F-1F6FF3986A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0287000" cy="182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4100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>
            <a:extLst>
              <a:ext uri="{FF2B5EF4-FFF2-40B4-BE49-F238E27FC236}">
                <a16:creationId xmlns:a16="http://schemas.microsoft.com/office/drawing/2014/main" id="{449CDA25-36A4-4DCB-B76F-1F6FF3986A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0287000" cy="182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9492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>
            <a:extLst>
              <a:ext uri="{FF2B5EF4-FFF2-40B4-BE49-F238E27FC236}">
                <a16:creationId xmlns:a16="http://schemas.microsoft.com/office/drawing/2014/main" id="{449CDA25-36A4-4DCB-B76F-1F6FF3986A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0287000" cy="182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76953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>
            <a:extLst>
              <a:ext uri="{FF2B5EF4-FFF2-40B4-BE49-F238E27FC236}">
                <a16:creationId xmlns:a16="http://schemas.microsoft.com/office/drawing/2014/main" id="{449CDA25-36A4-4DCB-B76F-1F6FF3986A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0287000" cy="18288000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0216AC7E-DA5D-4BC3-A3B9-266477ECCE24}"/>
              </a:ext>
            </a:extLst>
          </p:cNvPr>
          <p:cNvSpPr txBox="1"/>
          <p:nvPr/>
        </p:nvSpPr>
        <p:spPr>
          <a:xfrm>
            <a:off x="6888341" y="14448881"/>
            <a:ext cx="225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2D3237"/>
                </a:solidFill>
              </a:rPr>
              <a:t>Stand Nr.</a:t>
            </a:r>
            <a:br>
              <a:rPr lang="de-DE" sz="2400" b="1" dirty="0">
                <a:solidFill>
                  <a:srgbClr val="2D3237"/>
                </a:solidFill>
              </a:rPr>
            </a:br>
            <a:r>
              <a:rPr lang="de-DE" sz="4800" b="1" dirty="0">
                <a:solidFill>
                  <a:srgbClr val="2D3237"/>
                </a:solidFill>
              </a:rPr>
              <a:t>00/00</a:t>
            </a:r>
            <a:endParaRPr lang="en-GB" sz="4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91522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>
            <a:extLst>
              <a:ext uri="{FF2B5EF4-FFF2-40B4-BE49-F238E27FC236}">
                <a16:creationId xmlns:a16="http://schemas.microsoft.com/office/drawing/2014/main" id="{449CDA25-36A4-4DCB-B76F-1F6FF3986A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0287000" cy="18288000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1C8BFFA8-728C-4D6A-93F7-B86C33ABA756}"/>
              </a:ext>
            </a:extLst>
          </p:cNvPr>
          <p:cNvSpPr txBox="1"/>
          <p:nvPr/>
        </p:nvSpPr>
        <p:spPr>
          <a:xfrm>
            <a:off x="6792089" y="14464923"/>
            <a:ext cx="225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2D3237"/>
                </a:solidFill>
              </a:rPr>
              <a:t>Stand Nr.</a:t>
            </a:r>
            <a:br>
              <a:rPr lang="de-DE" sz="2400" b="1" dirty="0">
                <a:solidFill>
                  <a:srgbClr val="2D3237"/>
                </a:solidFill>
              </a:rPr>
            </a:br>
            <a:r>
              <a:rPr lang="de-DE" sz="4800" b="1" dirty="0">
                <a:solidFill>
                  <a:srgbClr val="2D3237"/>
                </a:solidFill>
              </a:rPr>
              <a:t>00/00</a:t>
            </a:r>
            <a:endParaRPr lang="en-GB" sz="4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26488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>
            <a:extLst>
              <a:ext uri="{FF2B5EF4-FFF2-40B4-BE49-F238E27FC236}">
                <a16:creationId xmlns:a16="http://schemas.microsoft.com/office/drawing/2014/main" id="{449CDA25-36A4-4DCB-B76F-1F6FF3986A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0287000" cy="18288000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C1BA4116-85D9-403C-A20D-9AE32F1BE303}"/>
              </a:ext>
            </a:extLst>
          </p:cNvPr>
          <p:cNvSpPr txBox="1"/>
          <p:nvPr/>
        </p:nvSpPr>
        <p:spPr>
          <a:xfrm>
            <a:off x="6792088" y="14256376"/>
            <a:ext cx="225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2D3237"/>
                </a:solidFill>
              </a:rPr>
              <a:t>Stand Nr.</a:t>
            </a:r>
            <a:br>
              <a:rPr lang="de-DE" sz="2400" b="1" dirty="0">
                <a:solidFill>
                  <a:srgbClr val="2D3237"/>
                </a:solidFill>
              </a:rPr>
            </a:br>
            <a:r>
              <a:rPr lang="de-DE" sz="4800" b="1" dirty="0">
                <a:solidFill>
                  <a:srgbClr val="2D3237"/>
                </a:solidFill>
              </a:rPr>
              <a:t>00/00</a:t>
            </a:r>
            <a:endParaRPr lang="en-GB" sz="4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756373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15</Words>
  <Application>Microsoft Office PowerPoint</Application>
  <PresentationFormat>Personalizzato</PresentationFormat>
  <Paragraphs>3</Paragraphs>
  <Slides>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Alessandro Pizzo</dc:creator>
  <cp:lastModifiedBy>Alessandro Pizzo</cp:lastModifiedBy>
  <cp:revision>16</cp:revision>
  <dcterms:created xsi:type="dcterms:W3CDTF">2022-02-09T14:00:59Z</dcterms:created>
  <dcterms:modified xsi:type="dcterms:W3CDTF">2024-09-30T12:39:21Z</dcterms:modified>
</cp:coreProperties>
</file>