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>
        <p:scale>
          <a:sx n="96" d="100"/>
          <a:sy n="96" d="100"/>
        </p:scale>
        <p:origin x="1362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4078D7B3-2078-183F-10D1-DD09B81D8D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grafica&#10;&#10;Descrizione generata automaticamente">
            <a:extLst>
              <a:ext uri="{FF2B5EF4-FFF2-40B4-BE49-F238E27FC236}">
                <a16:creationId xmlns:a16="http://schemas.microsoft.com/office/drawing/2014/main" id="{C4EFD94C-1110-61C6-923D-2B3F16136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grafica&#10;&#10;Descrizione generata automaticamente">
            <a:extLst>
              <a:ext uri="{FF2B5EF4-FFF2-40B4-BE49-F238E27FC236}">
                <a16:creationId xmlns:a16="http://schemas.microsoft.com/office/drawing/2014/main" id="{E3E88835-6926-2F98-67EA-3DD2A4F018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Elementi grafici, grafica&#10;&#10;Descrizione generata automaticamente">
            <a:extLst>
              <a:ext uri="{FF2B5EF4-FFF2-40B4-BE49-F238E27FC236}">
                <a16:creationId xmlns:a16="http://schemas.microsoft.com/office/drawing/2014/main" id="{8A336E79-DA91-711D-22A1-91FA7ED19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4BAF55C0-D58C-4723-0BFE-6D9A4FB4B90F}"/>
              </a:ext>
            </a:extLst>
          </p:cNvPr>
          <p:cNvSpPr txBox="1"/>
          <p:nvPr/>
        </p:nvSpPr>
        <p:spPr>
          <a:xfrm>
            <a:off x="7677680" y="3868674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grafica, Elementi grafici&#10;&#10;Descrizione generata automaticamente">
            <a:extLst>
              <a:ext uri="{FF2B5EF4-FFF2-40B4-BE49-F238E27FC236}">
                <a16:creationId xmlns:a16="http://schemas.microsoft.com/office/drawing/2014/main" id="{5951C47C-CDE0-BDB9-18CB-E42CE7C7D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grafica, Elementi grafici&#10;&#10;Descrizione generata automaticamente">
            <a:extLst>
              <a:ext uri="{FF2B5EF4-FFF2-40B4-BE49-F238E27FC236}">
                <a16:creationId xmlns:a16="http://schemas.microsoft.com/office/drawing/2014/main" id="{B2B87457-CDFD-A36A-BB32-044A0A11A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10</cp:revision>
  <dcterms:created xsi:type="dcterms:W3CDTF">2022-02-09T14:00:59Z</dcterms:created>
  <dcterms:modified xsi:type="dcterms:W3CDTF">2024-08-05T14:23:06Z</dcterms:modified>
</cp:coreProperties>
</file>