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4660"/>
  </p:normalViewPr>
  <p:slideViewPr>
    <p:cSldViewPr snapToGrid="0">
      <p:cViewPr varScale="1">
        <p:scale>
          <a:sx n="63" d="100"/>
          <a:sy n="63" d="100"/>
        </p:scale>
        <p:origin x="12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  <p:pic>
        <p:nvPicPr>
          <p:cNvPr id="3" name="Immagine 2" descr="Immagine che contiene testo, biglietto da visita, schermata, Carattere&#10;&#10;Descrizione generata automaticamente">
            <a:extLst>
              <a:ext uri="{FF2B5EF4-FFF2-40B4-BE49-F238E27FC236}">
                <a16:creationId xmlns:a16="http://schemas.microsoft.com/office/drawing/2014/main" id="{04335C99-5333-F5E1-E618-B43810B265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biglietto da visita, schermata, Carattere&#10;&#10;Descrizione generata automaticamente">
            <a:extLst>
              <a:ext uri="{FF2B5EF4-FFF2-40B4-BE49-F238E27FC236}">
                <a16:creationId xmlns:a16="http://schemas.microsoft.com/office/drawing/2014/main" id="{B8B85808-35F3-C95F-7740-FF3322D94B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biglietto da visita, schermata, Carattere&#10;&#10;Descrizione generata automaticamente">
            <a:extLst>
              <a:ext uri="{FF2B5EF4-FFF2-40B4-BE49-F238E27FC236}">
                <a16:creationId xmlns:a16="http://schemas.microsoft.com/office/drawing/2014/main" id="{E924D196-5C9C-4CAB-E748-8E474B109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grafica, logo&#10;&#10;Descrizione generata automaticamente">
            <a:extLst>
              <a:ext uri="{FF2B5EF4-FFF2-40B4-BE49-F238E27FC236}">
                <a16:creationId xmlns:a16="http://schemas.microsoft.com/office/drawing/2014/main" id="{9C69FF52-3330-70A9-D928-798FAEBE6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biglietto da visita, grafica&#10;&#10;Descrizione generata automaticamente">
            <a:extLst>
              <a:ext uri="{FF2B5EF4-FFF2-40B4-BE49-F238E27FC236}">
                <a16:creationId xmlns:a16="http://schemas.microsoft.com/office/drawing/2014/main" id="{30BFD4F1-9C10-D471-C9CD-3BF4FF7CCD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biglietto da visita, schermata, grafica&#10;&#10;Descrizione generata automaticamente">
            <a:extLst>
              <a:ext uri="{FF2B5EF4-FFF2-40B4-BE49-F238E27FC236}">
                <a16:creationId xmlns:a16="http://schemas.microsoft.com/office/drawing/2014/main" id="{1049EE3E-B0CE-AEDB-1585-7C7196400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Sofia Luna Rossi</cp:lastModifiedBy>
  <cp:revision>12</cp:revision>
  <dcterms:created xsi:type="dcterms:W3CDTF">2022-02-09T14:00:59Z</dcterms:created>
  <dcterms:modified xsi:type="dcterms:W3CDTF">2024-08-05T14:18:24Z</dcterms:modified>
</cp:coreProperties>
</file>