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49" d="100"/>
          <a:sy n="49" d="100"/>
        </p:scale>
        <p:origin x="3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biglietto da visita, grafica&#10;&#10;Descrizione generata automaticamente">
            <a:extLst>
              <a:ext uri="{FF2B5EF4-FFF2-40B4-BE49-F238E27FC236}">
                <a16:creationId xmlns:a16="http://schemas.microsoft.com/office/drawing/2014/main" id="{8C6D14E7-C28B-F9C2-5C08-798B3D9C7A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biglietto da visita, Carattere&#10;&#10;Descrizione generata automaticamente">
            <a:extLst>
              <a:ext uri="{FF2B5EF4-FFF2-40B4-BE49-F238E27FC236}">
                <a16:creationId xmlns:a16="http://schemas.microsoft.com/office/drawing/2014/main" id="{947FEF44-7B57-727D-55B6-C3CF9B2DA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biglietto da visita, schermata, grafica&#10;&#10;Descrizione generata automaticamente">
            <a:extLst>
              <a:ext uri="{FF2B5EF4-FFF2-40B4-BE49-F238E27FC236}">
                <a16:creationId xmlns:a16="http://schemas.microsoft.com/office/drawing/2014/main" id="{D4059F49-4904-64C7-9EAE-5D637BC7F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E2994FCA-A00D-CB40-1E81-2DE82701D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biglietto da visita, grafica&#10;&#10;Descrizione generata automaticamente">
            <a:extLst>
              <a:ext uri="{FF2B5EF4-FFF2-40B4-BE49-F238E27FC236}">
                <a16:creationId xmlns:a16="http://schemas.microsoft.com/office/drawing/2014/main" id="{0BCE6AEE-7FA4-52D8-748C-D7AA7740A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biglietto da visita, grafica&#10;&#10;Descrizione generata automaticamente">
            <a:extLst>
              <a:ext uri="{FF2B5EF4-FFF2-40B4-BE49-F238E27FC236}">
                <a16:creationId xmlns:a16="http://schemas.microsoft.com/office/drawing/2014/main" id="{2D6AF479-9EB0-A875-EA50-8BD896030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13</cp:revision>
  <dcterms:created xsi:type="dcterms:W3CDTF">2022-02-09T14:00:59Z</dcterms:created>
  <dcterms:modified xsi:type="dcterms:W3CDTF">2024-08-05T14:17:59Z</dcterms:modified>
</cp:coreProperties>
</file>