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05/08/2024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FC4B922-ABD3-D5B2-AF76-007A26F5C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F4466A1-D93E-B36F-1974-C95BE4732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36184EA-D1ED-A4BC-F96D-AE831610D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B4C8000-BD73-39BC-4826-1BE9D1708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BE5976B-9DFC-4932-1A4E-5C39079FB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87C39C6-064B-E51B-6051-47AE5EE61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13</cp:revision>
  <dcterms:created xsi:type="dcterms:W3CDTF">2022-02-09T14:00:59Z</dcterms:created>
  <dcterms:modified xsi:type="dcterms:W3CDTF">2024-08-05T14:15:44Z</dcterms:modified>
</cp:coreProperties>
</file>