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0287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0" autoAdjust="0"/>
    <p:restoredTop sz="94660"/>
  </p:normalViewPr>
  <p:slideViewPr>
    <p:cSldViewPr snapToGrid="0">
      <p:cViewPr varScale="1">
        <p:scale>
          <a:sx n="25" d="100"/>
          <a:sy n="25" d="100"/>
        </p:scale>
        <p:origin x="23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992968"/>
            <a:ext cx="8743950" cy="636693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9605435"/>
            <a:ext cx="7715250" cy="4415365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7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45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973667"/>
            <a:ext cx="2218134" cy="1549823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973667"/>
            <a:ext cx="6525816" cy="1549823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0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5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4559305"/>
            <a:ext cx="8872538" cy="7607299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12238572"/>
            <a:ext cx="8872538" cy="4000499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23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09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973671"/>
            <a:ext cx="8872538" cy="353483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4483101"/>
            <a:ext cx="4351883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6680200"/>
            <a:ext cx="4351883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4483101"/>
            <a:ext cx="4373315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6680200"/>
            <a:ext cx="4373315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9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7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70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2633138"/>
            <a:ext cx="5207794" cy="12996333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17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2633138"/>
            <a:ext cx="5207794" cy="12996333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9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973671"/>
            <a:ext cx="8872538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4868333"/>
            <a:ext cx="8872538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6950271"/>
            <a:ext cx="347186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2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2"/>
            <a:ext cx="10282835" cy="18280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2"/>
            <a:ext cx="10282835" cy="18280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2"/>
            <a:ext cx="10282835" cy="18280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9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2"/>
            <a:ext cx="10282835" cy="18280595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216AC7E-DA5D-4BC3-A3B9-266477ECCE24}"/>
              </a:ext>
            </a:extLst>
          </p:cNvPr>
          <p:cNvSpPr txBox="1"/>
          <p:nvPr/>
        </p:nvSpPr>
        <p:spPr>
          <a:xfrm>
            <a:off x="6888341" y="14448881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52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62" y="7400"/>
            <a:ext cx="10278674" cy="1827319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8BFFA8-728C-4D6A-93F7-B86C33ABA756}"/>
              </a:ext>
            </a:extLst>
          </p:cNvPr>
          <p:cNvSpPr txBox="1"/>
          <p:nvPr/>
        </p:nvSpPr>
        <p:spPr>
          <a:xfrm>
            <a:off x="6792089" y="14464923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64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-21698"/>
            <a:ext cx="10282835" cy="18280595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BA4116-85D9-403C-A20D-9AE32F1BE303}"/>
              </a:ext>
            </a:extLst>
          </p:cNvPr>
          <p:cNvSpPr txBox="1"/>
          <p:nvPr/>
        </p:nvSpPr>
        <p:spPr>
          <a:xfrm>
            <a:off x="6792088" y="1425637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637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Vivien Lambacher</cp:lastModifiedBy>
  <cp:revision>15</cp:revision>
  <dcterms:created xsi:type="dcterms:W3CDTF">2022-02-09T14:00:59Z</dcterms:created>
  <dcterms:modified xsi:type="dcterms:W3CDTF">2023-10-31T15:28:23Z</dcterms:modified>
</cp:coreProperties>
</file>