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1" r:id="rId6"/>
    <p:sldId id="260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46" d="100"/>
          <a:sy n="46" d="100"/>
        </p:scale>
        <p:origin x="18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design&#10;&#10;Descrizione generata automaticamente">
            <a:extLst>
              <a:ext uri="{FF2B5EF4-FFF2-40B4-BE49-F238E27FC236}">
                <a16:creationId xmlns:a16="http://schemas.microsoft.com/office/drawing/2014/main" id="{36AB1435-B2A2-A95F-BBD4-087F42F83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biglietto da visita&#10;&#10;Descrizione generata automaticamente">
            <a:extLst>
              <a:ext uri="{FF2B5EF4-FFF2-40B4-BE49-F238E27FC236}">
                <a16:creationId xmlns:a16="http://schemas.microsoft.com/office/drawing/2014/main" id="{FD52014B-50C9-BC7F-6AC3-F00AA7ABD5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biglietto da visita&#10;&#10;Descrizione generata automaticamente">
            <a:extLst>
              <a:ext uri="{FF2B5EF4-FFF2-40B4-BE49-F238E27FC236}">
                <a16:creationId xmlns:a16="http://schemas.microsoft.com/office/drawing/2014/main" id="{BAF610C1-417E-32EE-2D72-224CA9CCF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71D9B9BC-A640-B2E9-E5D5-0466ED1BC7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testo, schermata, Elementi grafici, logo&#10;&#10;Descrizione generata automaticamente">
            <a:extLst>
              <a:ext uri="{FF2B5EF4-FFF2-40B4-BE49-F238E27FC236}">
                <a16:creationId xmlns:a16="http://schemas.microsoft.com/office/drawing/2014/main" id="{21A23480-8571-1BD6-36AC-9CD9333B5C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&#10;&#10;Descrizione generata automaticamente">
            <a:extLst>
              <a:ext uri="{FF2B5EF4-FFF2-40B4-BE49-F238E27FC236}">
                <a16:creationId xmlns:a16="http://schemas.microsoft.com/office/drawing/2014/main" id="{B630AA85-6037-C30D-0C19-A802B22192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Alessandro Pizzo</cp:lastModifiedBy>
  <cp:revision>14</cp:revision>
  <dcterms:created xsi:type="dcterms:W3CDTF">2022-02-09T14:00:59Z</dcterms:created>
  <dcterms:modified xsi:type="dcterms:W3CDTF">2024-09-30T13:19:40Z</dcterms:modified>
</cp:coreProperties>
</file>