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4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8034A331-DA27-04D4-CDE0-4FF121F702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EEF5E71E-AA97-CFB4-0501-74ADEA3159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design&#10;&#10;Descrizione generata automaticamente">
            <a:extLst>
              <a:ext uri="{FF2B5EF4-FFF2-40B4-BE49-F238E27FC236}">
                <a16:creationId xmlns:a16="http://schemas.microsoft.com/office/drawing/2014/main" id="{B76D21B1-85D5-8C93-E128-4865DE0F62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Elementi grafici, Carattere&#10;&#10;Descrizione generata automaticamente">
            <a:extLst>
              <a:ext uri="{FF2B5EF4-FFF2-40B4-BE49-F238E27FC236}">
                <a16:creationId xmlns:a16="http://schemas.microsoft.com/office/drawing/2014/main" id="{97BDC487-9DF9-C9D1-3B6D-CE337EE58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cerchio, Elementi grafici&#10;&#10;Descrizione generata automaticamente">
            <a:extLst>
              <a:ext uri="{FF2B5EF4-FFF2-40B4-BE49-F238E27FC236}">
                <a16:creationId xmlns:a16="http://schemas.microsoft.com/office/drawing/2014/main" id="{8C2ACCD8-9558-6200-0E96-9826DFDBE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luna&#10;&#10;Descrizione generata automaticamente">
            <a:extLst>
              <a:ext uri="{FF2B5EF4-FFF2-40B4-BE49-F238E27FC236}">
                <a16:creationId xmlns:a16="http://schemas.microsoft.com/office/drawing/2014/main" id="{7E2C9AC8-C6BA-DA9D-5368-7121BE5564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12</cp:revision>
  <dcterms:created xsi:type="dcterms:W3CDTF">2022-02-09T14:00:59Z</dcterms:created>
  <dcterms:modified xsi:type="dcterms:W3CDTF">2024-09-30T13:33:15Z</dcterms:modified>
</cp:coreProperties>
</file>