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7" d="100"/>
          <a:sy n="37" d="100"/>
        </p:scale>
        <p:origin x="6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09E58975-AA3F-7A3E-708B-CE5E6574F6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B3347DE8-B0E8-34E2-1E84-000B8B2388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design&#10;&#10;Descrizione generata automaticamente">
            <a:extLst>
              <a:ext uri="{FF2B5EF4-FFF2-40B4-BE49-F238E27FC236}">
                <a16:creationId xmlns:a16="http://schemas.microsoft.com/office/drawing/2014/main" id="{23DDC2E4-41F8-06F6-C3CA-0DF3CA2F2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Elementi grafici, logo&#10;&#10;Descrizione generata automaticamente">
            <a:extLst>
              <a:ext uri="{FF2B5EF4-FFF2-40B4-BE49-F238E27FC236}">
                <a16:creationId xmlns:a16="http://schemas.microsoft.com/office/drawing/2014/main" id="{755B2DF6-BB44-C75A-DCEE-AB3003F183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Elementi grafici, logo&#10;&#10;Descrizione generata automaticamente">
            <a:extLst>
              <a:ext uri="{FF2B5EF4-FFF2-40B4-BE49-F238E27FC236}">
                <a16:creationId xmlns:a16="http://schemas.microsoft.com/office/drawing/2014/main" id="{087995EF-F78A-9181-6DF8-6560A704C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grafica, logo&#10;&#10;Descrizione generata automaticamente">
            <a:extLst>
              <a:ext uri="{FF2B5EF4-FFF2-40B4-BE49-F238E27FC236}">
                <a16:creationId xmlns:a16="http://schemas.microsoft.com/office/drawing/2014/main" id="{1796743C-9BA7-06D5-0A3E-14597A08F3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13</cp:revision>
  <dcterms:created xsi:type="dcterms:W3CDTF">2022-02-09T14:00:59Z</dcterms:created>
  <dcterms:modified xsi:type="dcterms:W3CDTF">2024-09-30T13:21:14Z</dcterms:modified>
</cp:coreProperties>
</file>