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51" d="100"/>
          <a:sy n="51" d="100"/>
        </p:scale>
        <p:origin x="1890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design&#10;&#10;Descrizione generata automaticamente">
            <a:extLst>
              <a:ext uri="{FF2B5EF4-FFF2-40B4-BE49-F238E27FC236}">
                <a16:creationId xmlns:a16="http://schemas.microsoft.com/office/drawing/2014/main" id="{F691A224-06B8-8B23-7835-8635ECAEC0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design&#10;&#10;Descrizione generata automaticamente">
            <a:extLst>
              <a:ext uri="{FF2B5EF4-FFF2-40B4-BE49-F238E27FC236}">
                <a16:creationId xmlns:a16="http://schemas.microsoft.com/office/drawing/2014/main" id="{ACD13B6D-48B5-826F-0B83-7570CCE5D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design&#10;&#10;Descrizione generata automaticamente">
            <a:extLst>
              <a:ext uri="{FF2B5EF4-FFF2-40B4-BE49-F238E27FC236}">
                <a16:creationId xmlns:a16="http://schemas.microsoft.com/office/drawing/2014/main" id="{D65C66EF-9BEF-5929-E125-B3BD4E5F6E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design&#10;&#10;Descrizione generata automaticamente">
            <a:extLst>
              <a:ext uri="{FF2B5EF4-FFF2-40B4-BE49-F238E27FC236}">
                <a16:creationId xmlns:a16="http://schemas.microsoft.com/office/drawing/2014/main" id="{76BBC272-D441-E403-9078-AF7D465F68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design&#10;&#10;Descrizione generata automaticamente">
            <a:extLst>
              <a:ext uri="{FF2B5EF4-FFF2-40B4-BE49-F238E27FC236}">
                <a16:creationId xmlns:a16="http://schemas.microsoft.com/office/drawing/2014/main" id="{2853757E-DDB9-8774-7CAE-FFF7E475E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design&#10;&#10;Descrizione generata automaticamente">
            <a:extLst>
              <a:ext uri="{FF2B5EF4-FFF2-40B4-BE49-F238E27FC236}">
                <a16:creationId xmlns:a16="http://schemas.microsoft.com/office/drawing/2014/main" id="{29911EF2-8962-E479-C7DA-7C61028BB6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16</cp:revision>
  <dcterms:created xsi:type="dcterms:W3CDTF">2022-02-09T14:00:59Z</dcterms:created>
  <dcterms:modified xsi:type="dcterms:W3CDTF">2024-09-30T13:22:38Z</dcterms:modified>
</cp:coreProperties>
</file>